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681028"/>
            <a:ext cx="5652628" cy="1980220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2023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AOP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붉은 체리 및 레드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어우러진 체리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라임 및 민트의 복합적인 과실 향에 좋은 밸런스의 부드러운 와인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섬세하고 세련된 스타일의 프랑스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레드 와인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448780"/>
            <a:ext cx="5700863" cy="20882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1848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중요한 생산 지역 중 하나인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뫼르소에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철로가 들어올 때 장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로피또는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자신의     와인 하우스를 설립하고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24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살의 나이에 이 지역에 자리를 잡은 후 새로운 운송 수단인 철도를  통해 와인을 외부에 알리는데 많은 공헌을 하게 된다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이후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로피또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Ropiteau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는 훌륭한 화이트 와인으로 성공을 거두게 되고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호스피스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드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본 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(Hospice de Beaune –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당시 와인 옥션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많은 거래가 이루어짐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의 소유주이자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900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배럴 이상을  생산할 수 있는 많은 생산량을 보유한 회사로 자리잡게 된다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피노누아는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석회석과 진흙을 기반으로 최고의 품질로 한정적인 수량이 재배된다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부르고뉴의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명가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로피또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프레르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3" name="그림 3">
            <a:extLst>
              <a:ext uri="{FF2B5EF4-FFF2-40B4-BE49-F238E27FC236}">
                <a16:creationId xmlns:a16="http://schemas.microsoft.com/office/drawing/2014/main" id="{C4B50481-7E7B-5D83-C3E2-E8FFB56EB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57" y="1563153"/>
            <a:ext cx="1230106" cy="4458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2">
            <a:extLst>
              <a:ext uri="{FF2B5EF4-FFF2-40B4-BE49-F238E27FC236}">
                <a16:creationId xmlns:a16="http://schemas.microsoft.com/office/drawing/2014/main" id="{37E4A2DB-AD8B-D0CD-A2FA-93E037318D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679" y="192267"/>
            <a:ext cx="1439862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76">
            <a:extLst>
              <a:ext uri="{FF2B5EF4-FFF2-40B4-BE49-F238E27FC236}">
                <a16:creationId xmlns:a16="http://schemas.microsoft.com/office/drawing/2014/main" id="{B4B7DC08-415E-099E-EA17-B84953047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5697252"/>
            <a:ext cx="5652628" cy="897506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 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 James Suckling 89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</TotalTime>
  <Words>172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89</cp:revision>
  <dcterms:created xsi:type="dcterms:W3CDTF">2020-04-23T09:45:11Z</dcterms:created>
  <dcterms:modified xsi:type="dcterms:W3CDTF">2024-12-06T05:37:01Z</dcterms:modified>
</cp:coreProperties>
</file>