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8163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8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4350" y="0"/>
            <a:ext cx="29838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38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4350" y="9520238"/>
            <a:ext cx="29838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4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176" y="0"/>
            <a:ext cx="29854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817" y="4822826"/>
            <a:ext cx="551053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54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176" y="9520238"/>
            <a:ext cx="29854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681028"/>
            <a:ext cx="5652628" cy="1980220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2023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AOP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녹색 힌트의 밝은 노란 빛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흰 꽃 향이 어우러진 신선하고 훌륭한 밸런스의 화이트 와인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섬세하고 화려한 스타일의 프랑스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화이트 와인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448780"/>
            <a:ext cx="5700863" cy="20882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1848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중요한 생산 지역 중 하나인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뫼르소에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철로가 들어올 때 장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로피또는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자신의     와인 하우스를 설립하고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24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살의 나이에 이 지역에 자리를 잡은 후 새로운 운송 수단인 철도를  통해 와인을 외부에 알리는데 많은 공헌을 하게 된다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이후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로피또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Ropiteau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는 훌륭한 화이트 와인으로 성공을 거두게 되고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호스피스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드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본 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(Hospice de Beaune –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당시 와인 옥션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많은 거래가 이루어짐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의 소유주이자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900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배럴 이상을  생산할 수 있는 많은 생산량을 보유한 회사로 자리잡게 된다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샤도네이는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854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헥타르 중 엄선된 포도밭에서 수확된다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부르고뉴의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명가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로피또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프레르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4" name="그림 2">
            <a:extLst>
              <a:ext uri="{FF2B5EF4-FFF2-40B4-BE49-F238E27FC236}">
                <a16:creationId xmlns:a16="http://schemas.microsoft.com/office/drawing/2014/main" id="{37E4A2DB-AD8B-D0CD-A2FA-93E037318D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679" y="192267"/>
            <a:ext cx="1439862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F7E0FA2B-0395-C0EE-28B5-F3EA2DF425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28" y="1460909"/>
            <a:ext cx="1223963" cy="444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76">
            <a:extLst>
              <a:ext uri="{FF2B5EF4-FFF2-40B4-BE49-F238E27FC236}">
                <a16:creationId xmlns:a16="http://schemas.microsoft.com/office/drawing/2014/main" id="{A76CF92B-CA85-F5B4-21B2-ACC2251F9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5697252"/>
            <a:ext cx="5652628" cy="897506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 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 James Suckling 89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</TotalTime>
  <Words>167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91</cp:revision>
  <cp:lastPrinted>2023-10-24T08:12:28Z</cp:lastPrinted>
  <dcterms:created xsi:type="dcterms:W3CDTF">2020-04-23T09:45:11Z</dcterms:created>
  <dcterms:modified xsi:type="dcterms:W3CDTF">2024-12-06T05:45:07Z</dcterms:modified>
</cp:coreProperties>
</file>