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8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2021-05-21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587" y="4312432"/>
            <a:ext cx="5652628" cy="206889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보나세라</a:t>
            </a: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모스카토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NV 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altLang="ko-KR" sz="10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Buona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Sera)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피에몬테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일반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모스카토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금빛이 어우러진 노란 빛깔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화사한 꽃 향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기분 깔끔한 탄산에 청량감이 좋은 스위트 한 맛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기억하기 쉬운 제품명 및 이탈리아 대표 스위트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스파클링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모스카토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대중화 브랜드 제품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1" y="1691057"/>
            <a:ext cx="5700863" cy="25300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ko-KR" alt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모스카토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품종의 본 고장인 이탈리아 </a:t>
            </a:r>
            <a:r>
              <a:rPr lang="ko-KR" alt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피에몬테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지역에 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1848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년 설립된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C.V.A.S.G (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casa </a:t>
            </a:r>
            <a:r>
              <a:rPr lang="en-US" altLang="ko-K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vinicola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Abbazia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 di san </a:t>
            </a:r>
            <a:r>
              <a:rPr lang="en-US" altLang="ko-K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gaudenzio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사는 초기 </a:t>
            </a:r>
            <a:r>
              <a:rPr lang="ko-KR" alt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벌크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형태의 와인을 공급을 위주로 운영을 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하였으나 점차   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품질에서 인정을 받으면서 대중적인 브랜드로 자리잡고 시장에 출시하게 된다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70000"/>
              </a:lnSpc>
              <a:buNone/>
            </a:pP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생산양의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가 </a:t>
            </a:r>
            <a:r>
              <a:rPr lang="ko-KR" alt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모스카토로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스파클링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전문 와인 회사 로서의 입지를 다져 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나가고  있다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lang="en-US" altLang="ko-K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ko-KR" sz="10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BUONA SERA / </a:t>
            </a:r>
            <a:r>
              <a:rPr lang="ko-KR" altLang="en-US" sz="1000" b="1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보나세라</a:t>
            </a:r>
            <a:r>
              <a:rPr lang="en-US" altLang="ko-KR" sz="10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아름다운 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병 컬러 및 라벨 디자인이 인상적인 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보나 세라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Buona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Sera)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는 이탈리아 어로                       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Good Evening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을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의미하며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좋은 저녁이 되길 의미하는 인사말이다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                      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달콤한 맛과 향에 기분 좋은 탄산을 더해 누구나 함께 즐길 수 있는 최고의 선택이 될 것이다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None/>
            </a:pPr>
            <a:endParaRPr lang="en-US" altLang="ko-K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i="0" cap="all" dirty="0" err="1">
                <a:effectLst/>
                <a:latin typeface="+mj-lt"/>
                <a:ea typeface="+mj-ea"/>
                <a:cs typeface="+mj-cs"/>
              </a:rPr>
              <a:t>모스카토</a:t>
            </a:r>
            <a:r>
              <a:rPr lang="ko-KR" altLang="en-US" sz="1200" b="1" i="0" cap="all" dirty="0">
                <a:effectLst/>
                <a:latin typeface="+mj-lt"/>
                <a:ea typeface="+mj-ea"/>
                <a:cs typeface="+mj-cs"/>
              </a:rPr>
              <a:t> 대중화 브랜드 </a:t>
            </a:r>
            <a:r>
              <a:rPr lang="ko-KR" altLang="en-US" sz="1200" b="1" i="0" cap="all" dirty="0" err="1" smtClean="0">
                <a:effectLst/>
                <a:latin typeface="+mj-lt"/>
                <a:ea typeface="+mj-ea"/>
                <a:cs typeface="+mj-cs"/>
              </a:rPr>
              <a:t>보나세라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id="{837A09B4-27EA-40A1-8755-E11994BE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87" y="1016732"/>
            <a:ext cx="726662" cy="5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t="3036" r="24992" b="2670"/>
          <a:stretch/>
        </p:blipFill>
        <p:spPr>
          <a:xfrm>
            <a:off x="701506" y="798542"/>
            <a:ext cx="1872208" cy="52956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180</Words>
  <Application>Microsoft Office PowerPoint</Application>
  <PresentationFormat>화면 슬라이드 쇼(4:3)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굴림</vt:lpstr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a1</cp:lastModifiedBy>
  <cp:revision>59</cp:revision>
  <dcterms:created xsi:type="dcterms:W3CDTF">2020-04-23T09:45:11Z</dcterms:created>
  <dcterms:modified xsi:type="dcterms:W3CDTF">2021-05-21T06:10:55Z</dcterms:modified>
</cp:coreProperties>
</file>