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80" d="100"/>
          <a:sy n="80" d="100"/>
        </p:scale>
        <p:origin x="-28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2021-05-17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2021-05-17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628053"/>
            <a:ext cx="5652628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</a:t>
            </a: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아무르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드 파리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데미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섹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NV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본 일반 등급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에이렌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황금 빛 힌트의 매력적인 노란 컬러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스파클링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특유의 상큼한 맛과 기분 좋은 복합적인 과실 향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</a:t>
            </a:r>
            <a:r>
              <a:rPr lang="ko-KR" altLang="en-US" sz="11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스위트 프랑스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스파클링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6" y="1160748"/>
            <a:ext cx="5700863" cy="226275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프랑스 와인 매출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TOP3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중 하나인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카스텔이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보유하고 있는 프랑스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스파클링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 그룹인 파트리아슈의 계열인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크리터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사는 다양한 타입과 가격대의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스파클링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와인들을 생산하여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 세계에 공급하고 있습니다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Amour de Paris (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아무드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드 파리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                                                                                              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프랑스 어로 파리의 사랑이라는 아름다운 이름을 가진 제품으로 기분 좋은 탄산에 세미 드라이의 달콤함이 어우러진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가까이 국내에서 사랑받고 있는 브랜드입니다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기분좋은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달콤한 버블                          </a:t>
            </a:r>
            <a:r>
              <a:rPr lang="ko-KR" altLang="en-US" sz="1200" b="1" i="0" cap="all" dirty="0" err="1" smtClean="0">
                <a:effectLst/>
                <a:latin typeface="+mj-lt"/>
                <a:ea typeface="+mj-ea"/>
                <a:cs typeface="+mj-cs"/>
              </a:rPr>
              <a:t>아무르</a:t>
            </a:r>
            <a:r>
              <a:rPr lang="ko-KR" altLang="en-US" sz="1200" b="1" i="0" cap="all" dirty="0" smtClean="0">
                <a:effectLst/>
                <a:latin typeface="+mj-lt"/>
                <a:ea typeface="+mj-ea"/>
                <a:cs typeface="+mj-cs"/>
              </a:rPr>
              <a:t> 드 파리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7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67" t="6474" r="28815" b="4124"/>
          <a:stretch>
            <a:fillRect/>
          </a:stretch>
        </p:blipFill>
        <p:spPr bwMode="auto">
          <a:xfrm>
            <a:off x="827584" y="1160748"/>
            <a:ext cx="1435447" cy="4957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그림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690" y="580803"/>
            <a:ext cx="1197234" cy="527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735</TotalTime>
  <Words>135</Words>
  <Application>Microsoft Office PowerPoint</Application>
  <PresentationFormat>화면 슬라이드 쇼(4:3)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80</cp:revision>
  <dcterms:created xsi:type="dcterms:W3CDTF">2020-04-23T09:45:11Z</dcterms:created>
  <dcterms:modified xsi:type="dcterms:W3CDTF">2021-05-17T07:59:07Z</dcterms:modified>
</cp:coreProperties>
</file>