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3" d="100"/>
          <a:sy n="63" d="100"/>
        </p:scale>
        <p:origin x="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65004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COLCHAGUA 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깊이 있는 바이올렛 힌트의 레드 컬러                                                                                                                                                 자두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복합적인 과실 아로마                                                                                              풍부한 과즙 기반의 부드러운 맛과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지속되는 여운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                                                                                 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최적 평가를 얻어 호텔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운영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944724"/>
            <a:ext cx="5700863" cy="25562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</a:t>
            </a: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RESERVA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 err="1" smtClean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리저브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 smtClean="0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일정 기간 오크 숙성을 통한 본연의 특성에 대한 어필과 동시에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자체 스타일의 구현에 노력을 기울이고 있으며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레드 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6~8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화이트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smtClean="0">
                <a:latin typeface="+mn-ea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smtClean="0">
                <a:latin typeface="+mn-ea"/>
                <a:ea typeface="+mn-ea"/>
                <a:cs typeface="Arial" panose="020B0604020202020204" pitchFamily="34" charset="0"/>
              </a:rPr>
              <a:t>전후 숙성을 거친 후 출하됩니다</a:t>
            </a:r>
            <a:r>
              <a:rPr lang="en-US" altLang="ko-KR" sz="1000" b="1" dirty="0" smtClean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5841268"/>
            <a:ext cx="5700863" cy="10167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89 pts /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Awards                                                                                              2017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Best of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Nation Chile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category / San Francisco international Wine </a:t>
            </a:r>
            <a:r>
              <a:rPr lang="en-US" altLang="ko-KR" sz="1000" b="1" dirty="0" smtClean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competition,                                 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 smtClean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 smtClean="0">
                <a:effectLst/>
                <a:latin typeface="+mj-lt"/>
                <a:ea typeface="+mj-ea"/>
                <a:cs typeface="+mj-cs"/>
              </a:rPr>
              <a:t>CHILE PRESTIGE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84314"/>
            <a:ext cx="1584408" cy="4852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253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HY강B</vt:lpstr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72</cp:revision>
  <dcterms:created xsi:type="dcterms:W3CDTF">2020-04-23T09:45:11Z</dcterms:created>
  <dcterms:modified xsi:type="dcterms:W3CDTF">2021-05-17T05:32:30Z</dcterms:modified>
</cp:coreProperties>
</file>