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7" d="100"/>
          <a:sy n="77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2024-06-25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2819322"/>
            <a:ext cx="5652628" cy="257648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산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지오르지오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아마로네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델라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발폴리첼라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(San Giorgio Amarone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Valpolicella)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Veneto DOCG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Corvina 85%, 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Rondinella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10%, 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Molinara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5%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보라색 음영을 띈 진한 붉은 색상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체리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라스베리의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진한향과 강렬한 매운 느낌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우아하면서도 부드러운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거친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 명품와인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아마로네의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대중화 버전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베네토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가문의 노력이 반영된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1268760"/>
            <a:ext cx="5700863" cy="1476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베나티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Bennati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가문은 오랜 역사를 가진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베네토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지역 와인 생산자로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1870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최초 와인 생산을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시작으로 대중적인 명품 와인의 보급에 노력을 기울입니다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세기말에 이르러 추가적인 포도밭의 매입 및 발전을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1980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년대 말에 본격적인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아마로네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와인의 생산에 집중하게 되고 전통을 이어오고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산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지오르지오는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가문의 이름으로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1920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설립했던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옛 이름을 사용한 것입니다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이탈리아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베나티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가문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대중화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아마로네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브랜드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589240"/>
            <a:ext cx="5648816" cy="10055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참고사항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아마로네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와인은 상대적으로 많은 노력과 관리가 필요한 이탈리아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 명주의 하나로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통상적인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월 수확이후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기간의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Appassimento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아파시멘토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반건조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공정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이후에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발효를 거치게 되고 보다 진한 스타일의 와인이 완성됩니다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581B079-16EB-4BB0-B28D-C5D672AB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0" y="669306"/>
            <a:ext cx="2279758" cy="573088"/>
          </a:xfrm>
          <a:prstGeom prst="rect">
            <a:avLst/>
          </a:prstGeom>
        </p:spPr>
      </p:pic>
      <p:pic>
        <p:nvPicPr>
          <p:cNvPr id="7" name="그림 6" descr="음료, 알코올, 병, 음식이(가) 표시된 사진&#10;&#10;자동 생성된 설명">
            <a:extLst>
              <a:ext uri="{FF2B5EF4-FFF2-40B4-BE49-F238E27FC236}">
                <a16:creationId xmlns:a16="http://schemas.microsoft.com/office/drawing/2014/main" id="{14B70C86-F670-E827-0134-75D4EA3E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2" y="1378460"/>
            <a:ext cx="1417493" cy="4643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198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95</cp:revision>
  <dcterms:created xsi:type="dcterms:W3CDTF">2020-04-23T09:45:11Z</dcterms:created>
  <dcterms:modified xsi:type="dcterms:W3CDTF">2024-06-25T07:37:14Z</dcterms:modified>
</cp:coreProperties>
</file>