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-667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2025-12-31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2025-12-31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844380"/>
            <a:ext cx="5652628" cy="2464940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에리안테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다스티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Erianthe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Moscato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D’Asti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은은한 녹색 힌트가 감도는 짙은 노란 색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장비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제라니움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시트러스의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복합적인 과일과 꽃 향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기분 좋은 섬세하고 부드러운 탄산에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미디엄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바디의 청량감이 좋은 스위트 한 맛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대표 스위트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다스티의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고 품질 라인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5009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ko-KR" altLang="en-US" sz="1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에리안테</a:t>
            </a:r>
            <a:r>
              <a:rPr lang="en-US" altLang="ko-K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ko-KR" sz="1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Erianthe</a:t>
            </a:r>
            <a:r>
              <a:rPr lang="en-US" altLang="ko-K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고대 그리스어로 꽃을 사랑하는 사람을 지칭하며</a:t>
            </a:r>
            <a:r>
              <a:rPr lang="en-US" altLang="ko-K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이 놀랄만한 꽃 향이 </a:t>
            </a:r>
            <a:endParaRPr lang="en-US" altLang="ko-KR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가득한 와인에 덧붙여진 서브 브랜드 명칭이다</a:t>
            </a:r>
            <a:r>
              <a:rPr lang="en-US" altLang="ko-K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o-KR" alt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ko-KR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모스카토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다스티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(Moscato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D’Asti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DOCG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등급에 해당하는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아스티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(Asti)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지방의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포토 밭의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10-25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포도나무로부터 수 작업 수확된 포도로 양조한다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950366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10" t="14651" r="29378" b="6600"/>
          <a:stretch/>
        </p:blipFill>
        <p:spPr>
          <a:xfrm>
            <a:off x="921005" y="1459733"/>
            <a:ext cx="1433207" cy="45740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201</Words>
  <Application>Microsoft Office PowerPoint</Application>
  <PresentationFormat>화면 슬라이드 쇼(4:3)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51</cp:revision>
  <dcterms:created xsi:type="dcterms:W3CDTF">2020-04-23T09:45:11Z</dcterms:created>
  <dcterms:modified xsi:type="dcterms:W3CDTF">2025-12-31T07:50:31Z</dcterms:modified>
</cp:coreProperties>
</file>