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>
        <p:scale>
          <a:sx n="80" d="100"/>
          <a:sy n="80" d="100"/>
        </p:scale>
        <p:origin x="1284" y="-3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2021-05-17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2021-05-17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7844" y="3465004"/>
            <a:ext cx="5652628" cy="2327637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LFE 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샤도네이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리저브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2020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COLCHAGUA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COSTA RESERVA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샤도네이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오크 숙성 후 출하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은은한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금 빛 힌트의 노란 컬러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                                                                                                                                           복숭아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오크 힌트의 바닐라 등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복합적인 과실 아로마                                                                                             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입 안 가득 느껴지는 산뜻한 산미에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부드러운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맛과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크리미한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느낌                                           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</a:t>
            </a:r>
            <a:r>
              <a:rPr lang="ko-KR" altLang="en-US" sz="1000" b="1" dirty="0" smtClean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평                                                                                  </a:t>
            </a: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Bottle 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및 </a:t>
            </a: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Buy the glass 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최적 평가를 얻어 호텔</a:t>
            </a: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레스토랑에서 하우스 와인으로 선정</a:t>
            </a: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/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운영 </a:t>
            </a:r>
            <a:endParaRPr lang="en-US" altLang="ko-KR" sz="1000" b="1" dirty="0">
              <a:latin typeface="+mn-ea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351" y="944724"/>
            <a:ext cx="5700863" cy="255628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최고의 포도밭에서 생산되는 한잔의 감동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Luis Felipe Edwards (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루이스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펠리페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에드워즈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약칭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LFE)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칠레 고 품질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콜차구아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밸리에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1976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1980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년에 걸쳐 포도밭 매입을 시작으로 세계 최고의 와인을 생산하고자 설비와 혁신에 투자하고 있으며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마울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및 레이다 밸리에 최고의 포도 밭을 확보 칠레 최고의 브랜드 라인업을 갖추게 되었습니다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다수 수상내역 보유와 함께 전 세계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90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개국 이상으로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300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만 케이스 이상 수출을 통해 수출 규모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TOP 3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를 자랑하고 있습니다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LFE </a:t>
            </a:r>
            <a:r>
              <a:rPr lang="en-US" altLang="ko-KR" sz="1000" b="1" dirty="0" smtClean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RESERVA </a:t>
            </a: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ko-KR" altLang="en-US" sz="1000" b="1" dirty="0" err="1" smtClean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리저브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LFE </a:t>
            </a:r>
            <a:r>
              <a:rPr lang="ko-KR" altLang="en-US" sz="1000" b="1" dirty="0" err="1" smtClean="0">
                <a:latin typeface="+mn-ea"/>
                <a:ea typeface="+mn-ea"/>
                <a:cs typeface="Arial" panose="020B0604020202020204" pitchFamily="34" charset="0"/>
              </a:rPr>
              <a:t>리저브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 와인들은 좋은 품질의 포도들만 선별하여 일정 기간 오크 숙성을 통한 본연의 특성에 대한 어필과 동시에 </a:t>
            </a: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LFE 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자체 스타일의 구현에 노력을 기울이고 있으며</a:t>
            </a: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레드 </a:t>
            </a: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6~8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개월</a:t>
            </a: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화이트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6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개월 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전후 숙성을 거친 후 출하됩니다</a:t>
            </a: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. </a:t>
            </a:r>
            <a:endParaRPr lang="en-US" altLang="ko-KR" sz="1000" b="1" dirty="0"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23" name="Rectangle 176">
            <a:extLst>
              <a:ext uri="{FF2B5EF4-FFF2-40B4-BE49-F238E27FC236}">
                <a16:creationId xmlns:a16="http://schemas.microsoft.com/office/drawing/2014/main" id="{9C1DA64D-8F9D-4813-9A5A-27401DC2C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7844" y="5841268"/>
            <a:ext cx="5700863" cy="101673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 내역</a:t>
            </a: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 smtClean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2018 </a:t>
            </a:r>
            <a:r>
              <a:rPr lang="en-US" altLang="ko-KR" sz="1000" b="1" dirty="0" err="1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Mejor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 </a:t>
            </a:r>
            <a:r>
              <a:rPr lang="en-US" altLang="ko-KR" sz="1000" b="1" dirty="0" err="1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Vina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 / </a:t>
            </a:r>
            <a:r>
              <a:rPr lang="en-US" altLang="ko-KR" sz="1000" b="1" dirty="0" err="1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Catador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 Wine </a:t>
            </a:r>
            <a:r>
              <a:rPr lang="en-US" altLang="ko-KR" sz="1000" b="1" dirty="0" smtClean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Awards                                                                                              2017 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Best of </a:t>
            </a:r>
            <a:r>
              <a:rPr lang="en-US" altLang="ko-KR" sz="1000" b="1" dirty="0" smtClean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Nation Chile 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category / San Francisco international Wine </a:t>
            </a:r>
            <a:r>
              <a:rPr lang="en-US" altLang="ko-KR" sz="1000" b="1" dirty="0" smtClean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competition,                                                                                           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2016 New World producer of the year / Sommelier Wine Awards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i="0" cap="all" dirty="0" smtClean="0">
                <a:effectLst/>
                <a:latin typeface="+mj-lt"/>
                <a:ea typeface="+mj-ea"/>
                <a:cs typeface="+mj-cs"/>
              </a:rPr>
              <a:t>칠레 대자연의 숨결                      </a:t>
            </a:r>
            <a:r>
              <a:rPr lang="en-US" altLang="ko-KR" sz="1200" b="1" i="0" cap="all" dirty="0" smtClean="0">
                <a:effectLst/>
                <a:latin typeface="+mj-lt"/>
                <a:ea typeface="+mj-ea"/>
                <a:cs typeface="+mj-cs"/>
              </a:rPr>
              <a:t>CHILE PRESTIGE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10" name="Picture 165" descr="E:\marketing\에프엘자료\로고\lfe로고 cop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404" y="499745"/>
            <a:ext cx="1516936" cy="745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7931" y="27764"/>
            <a:ext cx="2170113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그림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63" t="1671" r="9705" b="3753"/>
          <a:stretch/>
        </p:blipFill>
        <p:spPr bwMode="auto">
          <a:xfrm>
            <a:off x="827584" y="1317312"/>
            <a:ext cx="1516185" cy="4775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701</TotalTime>
  <Words>251</Words>
  <Application>Microsoft Office PowerPoint</Application>
  <PresentationFormat>화면 슬라이드 쇼(4:3)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HY강B</vt:lpstr>
      <vt:lpstr>굴림</vt:lpstr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jungyongjae</cp:lastModifiedBy>
  <cp:revision>74</cp:revision>
  <dcterms:created xsi:type="dcterms:W3CDTF">2020-04-23T09:45:11Z</dcterms:created>
  <dcterms:modified xsi:type="dcterms:W3CDTF">2021-05-17T05:31:21Z</dcterms:modified>
</cp:coreProperties>
</file>