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2" d="100"/>
          <a:sy n="72" d="100"/>
        </p:scale>
        <p:origin x="43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2024-01-24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2024-01-24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405619"/>
            <a:ext cx="5652628" cy="2147617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 Cabernet Sauvignon Gran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Reserva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2021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COLCHAGUA Gran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Reserva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루비 레드의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복합적인 검은 과실의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입 안을 가득 채우는 볼륨 감과 부드럽게 잘 익은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가성비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프리미엄 구성으로 탁월한 선택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1029355"/>
            <a:ext cx="5700863" cy="237626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포도밭에서 생산되는 한잔의 감동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Luis Felipe Edwards (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루이스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펠리페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에드워즈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약칭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LFE)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칠레 고 품질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콜차구아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밸리에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1980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년에 걸쳐 포도밭 매입을 시작으로 세계 최고의 와인을 생산하고자 설비와 혁신에 투자하고 있으며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및 레이다 밸리에 최고의 포도 밭을 확보 칠레 최고의 브랜드 라인업을 갖추게 되었습니다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다수 수상내역 보유와 함께 전 세계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개국 이상으로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만 케이스 이상 수출을 통해 수출 규모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 자랑하고 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LFE Gran Reserve / </a:t>
            </a:r>
            <a:r>
              <a:rPr lang="ko-KR" altLang="en-US" sz="1000" b="1" dirty="0" err="1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그란리저브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그란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리저브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와인들은 좋은 품질의 포도들만 선별하여 각 품종의 캐릭터들을 잘 구현하고 있으며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레드는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12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개월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화이트는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8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개월 이하 오크 숙성을 거치는 프리미엄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셀렉션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입니다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</a:t>
            </a:r>
            <a:endParaRPr lang="en-US" altLang="ko-KR" sz="10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5661248"/>
            <a:ext cx="5700863" cy="104411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                                                                                                                        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Descorchados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90, 2022 Asia Wine Challenge Gold                                                                                                                             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2018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Mejor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Vina,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Catador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Wine Awards                                                                                                    2017 Best of Nation, Chile category, San Francisco international Wine competition             2016 New World producer of the year, Sommelier Wine Awards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칠레 대자연의 숨결                      </a:t>
            </a: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CHILE PRESTIGE</a:t>
            </a:r>
          </a:p>
        </p:txBody>
      </p:sp>
      <p:pic>
        <p:nvPicPr>
          <p:cNvPr id="10" name="Picture 165" descr="E:\marketing\에프엘자료\로고\lfe로고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404" y="499745"/>
            <a:ext cx="1516936" cy="745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931" y="27764"/>
            <a:ext cx="2170113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그림 1" descr="포도주, 음료, 유리병, 알코올 음료이(가) 표시된 사진&#10;&#10;자동 생성된 설명">
            <a:extLst>
              <a:ext uri="{FF2B5EF4-FFF2-40B4-BE49-F238E27FC236}">
                <a16:creationId xmlns:a16="http://schemas.microsoft.com/office/drawing/2014/main" id="{D69F56C5-535C-C2A9-4754-788C13F5D8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499" y="1466329"/>
            <a:ext cx="1814221" cy="471697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723</TotalTime>
  <Words>236</Words>
  <Application>Microsoft Office PowerPoint</Application>
  <PresentationFormat>화면 슬라이드 쇼(4:3)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73</cp:revision>
  <dcterms:created xsi:type="dcterms:W3CDTF">2020-04-23T09:45:11Z</dcterms:created>
  <dcterms:modified xsi:type="dcterms:W3CDTF">2024-01-24T05:05:15Z</dcterms:modified>
</cp:coreProperties>
</file>