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3" d="100"/>
          <a:sy n="73" d="100"/>
        </p:scale>
        <p:origin x="15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2022-06-08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Merlot 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COLCHAGUA Gran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95%,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알리칸테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루비 레드 컬러의 딸기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블랙체리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카시스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 힌트를 떠올리는 잘 익은 부드러운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 err="1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그란리저브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3"/>
            <a:ext cx="5700863" cy="8975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내역      </a:t>
            </a:r>
            <a:endParaRPr lang="ko-KR" altLang="en-US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Awards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2017 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 smtClean="0">
                <a:effectLst/>
                <a:latin typeface="+mj-lt"/>
                <a:ea typeface="+mj-ea"/>
                <a:cs typeface="+mj-cs"/>
              </a:rPr>
              <a:t>CHILE PRESTIGE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 descr="D:\병이미지\홈피_제품이미지\칠레\LFE멜롯그란리저브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95" y="1407793"/>
            <a:ext cx="2242005" cy="464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229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HY강B</vt:lpstr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c1</cp:lastModifiedBy>
  <cp:revision>71</cp:revision>
  <dcterms:created xsi:type="dcterms:W3CDTF">2020-04-23T09:45:11Z</dcterms:created>
  <dcterms:modified xsi:type="dcterms:W3CDTF">2022-06-08T01:18:44Z</dcterms:modified>
</cp:coreProperties>
</file>