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34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2023-03-02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2023-03-02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14761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Carmenere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Gran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2018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COLCHAGUA Gran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까르미네르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루비 레드의 딸기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피망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바닐라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가죽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담배 및 후추 힌트의 복합적인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 두드러지는 볼륨 감과 부드럽게 잘 익은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이어지는 긴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구성으로 탁월한 선택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Gran Reserve /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그란리저브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그란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각 품종의 캐릭터들을 잘 구현하고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레드는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화이트는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8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이하 오크 숙성을 거치는 프리미엄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셀렉션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5697252"/>
            <a:ext cx="5700863" cy="10173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Berliner Wein Trophy Gold Medal                                                                                         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         2017 Best of Nation, Chile category / San Francisco international Wine competition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그림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2" t="1838" r="9254" b="2653"/>
          <a:stretch/>
        </p:blipFill>
        <p:spPr bwMode="auto">
          <a:xfrm>
            <a:off x="935596" y="1400154"/>
            <a:ext cx="1412013" cy="4621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Words>248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72</cp:revision>
  <dcterms:created xsi:type="dcterms:W3CDTF">2020-04-23T09:45:11Z</dcterms:created>
  <dcterms:modified xsi:type="dcterms:W3CDTF">2023-03-02T08:32:38Z</dcterms:modified>
</cp:coreProperties>
</file>