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2" d="100"/>
          <a:sy n="72" d="100"/>
        </p:scale>
        <p:origin x="67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2023-07-12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549635"/>
            <a:ext cx="5652628" cy="205222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LFE900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 – 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케이스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한정생산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COLCHAGUA PREMIUM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90%,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 15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검붉은 과실 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체다 및 초콜릿의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파워풀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한 맛과 긴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케이스 한정 생산의 칠레 최고의 프리미엄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52035"/>
            <a:ext cx="5700863" cy="10173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Descorchados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94, Berliner Wein Trophy Gold                                                                           Mundus Vini Gold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2017 Best of Nation, Chile category / San Francisco international Wine competition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D:\병이미지\홈피_제품이미지\칠레\LFE900Malbe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86" y="1320551"/>
            <a:ext cx="2232248" cy="4626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84" y="27764"/>
            <a:ext cx="1319960" cy="522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76">
            <a:extLst>
              <a:ext uri="{FF2B5EF4-FFF2-40B4-BE49-F238E27FC236}">
                <a16:creationId xmlns:a16="http://schemas.microsoft.com/office/drawing/2014/main" id="{C4B47C0A-7504-3961-3264-4581782F8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00708"/>
            <a:ext cx="5700863" cy="269930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ICON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아이콘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셀렉션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아이콘은 보유 포도 밭 가운데 대표적인 프리미엄 산지인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해발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900m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에 자리잡고 품종 별로 각 구획이 세분화되어 특별 관리되고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최근 프랑스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라뚜르가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선보이고 있는 방식으로 프리미엄을 감안 조기 출시를 피해 상품별로 셀라 보관 후 추가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1-2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또는 최적의 출고시점에 출하합니다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261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68</cp:revision>
  <dcterms:created xsi:type="dcterms:W3CDTF">2020-04-23T09:45:11Z</dcterms:created>
  <dcterms:modified xsi:type="dcterms:W3CDTF">2023-07-12T00:10:38Z</dcterms:modified>
</cp:coreProperties>
</file>