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2" d="100"/>
          <a:sy n="72" d="100"/>
        </p:scale>
        <p:origin x="4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2023-07-12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2023-07-12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549634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LFE900 2017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PREMIUM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그르나슈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프렌치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아메리칸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레드의 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블루베리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라스베리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오크와 조화된 초콜릿 향의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신선하고 균형 잡힌 맛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스타일 그리고 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대표적인 프리미엄으로 쉬라 기반의  아이콘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97252"/>
            <a:ext cx="5700863" cy="10173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Descorchados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94,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Catad’or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Grand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Gold.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Concours Mondial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Bruxelle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Gold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                        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Awards,                                                                                                      2017 Best of Nation Chile category / San Francisco international Wine competition   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95" y="1337698"/>
            <a:ext cx="2190030" cy="4683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76">
            <a:extLst>
              <a:ext uri="{FF2B5EF4-FFF2-40B4-BE49-F238E27FC236}">
                <a16:creationId xmlns:a16="http://schemas.microsoft.com/office/drawing/2014/main" id="{FE07C4C2-23E1-2298-6A65-853D19A10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800708"/>
            <a:ext cx="5700863" cy="269930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ICON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아이콘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셀렉션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아이콘은 보유 포도 밭 가운데 대표적인 프리미엄 산지인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900m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에 자리잡고 품종 별로 각 구획이 세분화되어 특별 관리되고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최근 프랑스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라뚜르가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선보이고 있는 방식으로 프리미엄을 감안 조기 출시를 피해 상품별로 셀라 보관 후 추가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1-2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또는 최적의 출고시점에 출하합니다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281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71</cp:revision>
  <dcterms:created xsi:type="dcterms:W3CDTF">2020-04-23T09:45:11Z</dcterms:created>
  <dcterms:modified xsi:type="dcterms:W3CDTF">2023-07-12T00:09:01Z</dcterms:modified>
</cp:coreProperties>
</file>