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80" d="100"/>
          <a:sy n="80" d="100"/>
        </p:scale>
        <p:origin x="-682" y="-26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2023-07-06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2023-07-06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29593"/>
            <a:ext cx="5652628" cy="2195651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Dona Bernarda 2018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COLCHAGUA PREMIUM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65%,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까르미네르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프렌치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강렬한 루비 레드의  붉은 과일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카시스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체리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후추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삼나무 향의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양질의 오크 배럴과 조화를 거친 부드러운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파워풀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한 바디감에 이은 우아한 맛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 레이블의 여성은 설립자인 루이스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에드워즈의 부인으로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성장과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발전의 뒤 편에서 묵묵히 가정과 내조에 온 정성을 다해준 데 대한 감사의 표시를 담은 헌정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5661248"/>
            <a:ext cx="5700863" cy="102735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Descorchados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95 pts, James Suckling 94 pts, Korea Wine Challenge Gold Medal                       Asia Wine Challenge Gold, Berliner Wein Trophy Gold                                                                                                                         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2018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Mejor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Vina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Awards                                                                                           2017 Best of Nation, Chile category / San Francisco international Wine competition                     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CHILE PRESTIGE</a:t>
            </a: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7765"/>
            <a:ext cx="1283956" cy="508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그림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24" r="28203"/>
          <a:stretch/>
        </p:blipFill>
        <p:spPr bwMode="auto">
          <a:xfrm>
            <a:off x="830164" y="1259899"/>
            <a:ext cx="1584176" cy="4761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76">
            <a:extLst>
              <a:ext uri="{FF2B5EF4-FFF2-40B4-BE49-F238E27FC236}">
                <a16:creationId xmlns:a16="http://schemas.microsoft.com/office/drawing/2014/main" id="{3F6D79E4-0994-A17E-6BAE-5002E7490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692696"/>
            <a:ext cx="5700863" cy="269930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ICON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아이콘 </a:t>
            </a:r>
            <a:r>
              <a:rPr lang="ko-KR" altLang="en-US" sz="1000" b="1" dirty="0" err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셀렉션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아이콘은 보유 포도 밭 가운데 대표적인 프리미엄 산지인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해발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900m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에 자리잡고 품종 별로 각 구획이 세분화되어 특별 관리되고 있으며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최근 프랑스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그랑크뤼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라뚜르가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선보이고 있는 방식으로 프리미엄을 감안 조기 출시를 피해 상품별로 셀라 보관 후 추가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1-2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 또는 최적의 출고시점에 출하합니다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812</TotalTime>
  <Words>305</Words>
  <Application>Microsoft Office PowerPoint</Application>
  <PresentationFormat>화면 슬라이드 쇼(4:3)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73</cp:revision>
  <dcterms:created xsi:type="dcterms:W3CDTF">2020-04-23T09:45:11Z</dcterms:created>
  <dcterms:modified xsi:type="dcterms:W3CDTF">2023-07-06T06:26:42Z</dcterms:modified>
</cp:coreProperties>
</file>