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6" r:id="rId1"/>
  </p:sldMasterIdLst>
  <p:notesMasterIdLst>
    <p:notesMasterId r:id="rId3"/>
  </p:notesMasterIdLst>
  <p:handoutMasterIdLst>
    <p:handoutMasterId r:id="rId4"/>
  </p:handoutMasterIdLst>
  <p:sldIdLst>
    <p:sldId id="258" r:id="rId2"/>
  </p:sldIdLst>
  <p:sldSz cx="9144000" cy="6858000" type="screen4x3"/>
  <p:notesSz cx="6889750" cy="1002188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FF6600"/>
    <a:srgbClr val="480024"/>
    <a:srgbClr val="CC6600"/>
    <a:srgbClr val="222E2B"/>
    <a:srgbClr val="003300"/>
    <a:srgbClr val="0066CC"/>
    <a:srgbClr val="0000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30" autoAdjust="0"/>
    <p:restoredTop sz="94660" autoAdjust="0"/>
  </p:normalViewPr>
  <p:slideViewPr>
    <p:cSldViewPr>
      <p:cViewPr varScale="1">
        <p:scale>
          <a:sx n="66" d="100"/>
          <a:sy n="66" d="100"/>
        </p:scale>
        <p:origin x="29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a:extLst>
              <a:ext uri="{FF2B5EF4-FFF2-40B4-BE49-F238E27FC236}">
                <a16:creationId xmlns:a16="http://schemas.microsoft.com/office/drawing/2014/main" id="{60EDBE10-F41C-4352-B097-01E3CE530F55}"/>
              </a:ext>
            </a:extLst>
          </p:cNvPr>
          <p:cNvSpPr>
            <a:spLocks noGrp="1" noChangeArrowheads="1"/>
          </p:cNvSpPr>
          <p:nvPr>
            <p:ph type="hdr" sz="quarter"/>
          </p:nvPr>
        </p:nvSpPr>
        <p:spPr bwMode="auto">
          <a:xfrm>
            <a:off x="0" y="0"/>
            <a:ext cx="2984500" cy="501650"/>
          </a:xfrm>
          <a:prstGeom prst="rect">
            <a:avLst/>
          </a:prstGeom>
          <a:noFill/>
          <a:ln w="9525">
            <a:noFill/>
            <a:miter lim="800000"/>
            <a:headEnd/>
            <a:tailEnd/>
          </a:ln>
          <a:effectLst/>
        </p:spPr>
        <p:txBody>
          <a:bodyPr vert="horz" wrap="square" lIns="96797" tIns="48399" rIns="96797" bIns="48399" numCol="1" anchor="t" anchorCtr="0" compatLnSpc="1">
            <a:prstTxWarp prst="textNoShape">
              <a:avLst/>
            </a:prstTxWarp>
          </a:bodyPr>
          <a:lstStyle>
            <a:lvl1pPr defTabSz="968548" eaLnBrk="1" latinLnBrk="1" hangingPunct="1">
              <a:defRPr sz="1300"/>
            </a:lvl1pPr>
          </a:lstStyle>
          <a:p>
            <a:pPr>
              <a:defRPr/>
            </a:pPr>
            <a:endParaRPr lang="en-US" altLang="ko-KR"/>
          </a:p>
        </p:txBody>
      </p:sp>
      <p:sp>
        <p:nvSpPr>
          <p:cNvPr id="4099" name="Rectangle 1027">
            <a:extLst>
              <a:ext uri="{FF2B5EF4-FFF2-40B4-BE49-F238E27FC236}">
                <a16:creationId xmlns:a16="http://schemas.microsoft.com/office/drawing/2014/main" id="{0D939CDE-2ED3-4B3A-AB4B-97C2CB55CEBF}"/>
              </a:ext>
            </a:extLst>
          </p:cNvPr>
          <p:cNvSpPr>
            <a:spLocks noGrp="1" noChangeArrowheads="1"/>
          </p:cNvSpPr>
          <p:nvPr>
            <p:ph type="dt" sz="quarter" idx="1"/>
          </p:nvPr>
        </p:nvSpPr>
        <p:spPr bwMode="auto">
          <a:xfrm>
            <a:off x="3905250" y="0"/>
            <a:ext cx="2984500" cy="501650"/>
          </a:xfrm>
          <a:prstGeom prst="rect">
            <a:avLst/>
          </a:prstGeom>
          <a:noFill/>
          <a:ln w="9525">
            <a:noFill/>
            <a:miter lim="800000"/>
            <a:headEnd/>
            <a:tailEnd/>
          </a:ln>
          <a:effectLst/>
        </p:spPr>
        <p:txBody>
          <a:bodyPr vert="horz" wrap="square" lIns="96797" tIns="48399" rIns="96797" bIns="48399" numCol="1" anchor="t" anchorCtr="0" compatLnSpc="1">
            <a:prstTxWarp prst="textNoShape">
              <a:avLst/>
            </a:prstTxWarp>
          </a:bodyPr>
          <a:lstStyle>
            <a:lvl1pPr algn="r" defTabSz="968548" eaLnBrk="1" latinLnBrk="1" hangingPunct="1">
              <a:defRPr sz="1300"/>
            </a:lvl1pPr>
          </a:lstStyle>
          <a:p>
            <a:pPr>
              <a:defRPr/>
            </a:pPr>
            <a:fld id="{A74937CA-3E17-4576-9E39-E66412565A72}" type="datetime1">
              <a:rPr lang="ko-KR" altLang="en-US" smtClean="0"/>
              <a:t>2025-06-24</a:t>
            </a:fld>
            <a:endParaRPr lang="en-US" altLang="ko-KR"/>
          </a:p>
        </p:txBody>
      </p:sp>
      <p:sp>
        <p:nvSpPr>
          <p:cNvPr id="4100" name="Rectangle 1028">
            <a:extLst>
              <a:ext uri="{FF2B5EF4-FFF2-40B4-BE49-F238E27FC236}">
                <a16:creationId xmlns:a16="http://schemas.microsoft.com/office/drawing/2014/main" id="{AFB53F04-A823-4025-9AD3-43CFCDEC9F21}"/>
              </a:ext>
            </a:extLst>
          </p:cNvPr>
          <p:cNvSpPr>
            <a:spLocks noGrp="1" noChangeArrowheads="1"/>
          </p:cNvSpPr>
          <p:nvPr>
            <p:ph type="ftr" sz="quarter" idx="2"/>
          </p:nvPr>
        </p:nvSpPr>
        <p:spPr bwMode="auto">
          <a:xfrm>
            <a:off x="0" y="9520238"/>
            <a:ext cx="2984500" cy="501650"/>
          </a:xfrm>
          <a:prstGeom prst="rect">
            <a:avLst/>
          </a:prstGeom>
          <a:noFill/>
          <a:ln w="9525">
            <a:noFill/>
            <a:miter lim="800000"/>
            <a:headEnd/>
            <a:tailEnd/>
          </a:ln>
          <a:effectLst/>
        </p:spPr>
        <p:txBody>
          <a:bodyPr vert="horz" wrap="square" lIns="96797" tIns="48399" rIns="96797" bIns="48399" numCol="1" anchor="b" anchorCtr="0" compatLnSpc="1">
            <a:prstTxWarp prst="textNoShape">
              <a:avLst/>
            </a:prstTxWarp>
          </a:bodyPr>
          <a:lstStyle>
            <a:lvl1pPr defTabSz="968548" eaLnBrk="1" latinLnBrk="1" hangingPunct="1">
              <a:defRPr sz="1300"/>
            </a:lvl1pPr>
          </a:lstStyle>
          <a:p>
            <a:pPr>
              <a:defRPr/>
            </a:pPr>
            <a:r>
              <a:rPr lang="ko-KR" altLang="en-US"/>
              <a:t>브랜드 문의 와인전문기업 </a:t>
            </a:r>
            <a:r>
              <a:rPr lang="en-US" altLang="ko-KR"/>
              <a:t>(</a:t>
            </a:r>
            <a:r>
              <a:rPr lang="ko-KR" altLang="en-US"/>
              <a:t>주</a:t>
            </a:r>
            <a:r>
              <a:rPr lang="en-US" altLang="ko-KR"/>
              <a:t>)</a:t>
            </a:r>
            <a:r>
              <a:rPr lang="ko-KR" altLang="en-US"/>
              <a:t>에프엘코리아 </a:t>
            </a:r>
            <a:r>
              <a:rPr lang="en-US" altLang="ko-KR"/>
              <a:t>02)449-3151</a:t>
            </a:r>
          </a:p>
        </p:txBody>
      </p:sp>
      <p:sp>
        <p:nvSpPr>
          <p:cNvPr id="4101" name="Rectangle 1029">
            <a:extLst>
              <a:ext uri="{FF2B5EF4-FFF2-40B4-BE49-F238E27FC236}">
                <a16:creationId xmlns:a16="http://schemas.microsoft.com/office/drawing/2014/main" id="{54FB4214-3E66-4889-856F-3A99FB749340}"/>
              </a:ext>
            </a:extLst>
          </p:cNvPr>
          <p:cNvSpPr>
            <a:spLocks noGrp="1" noChangeArrowheads="1"/>
          </p:cNvSpPr>
          <p:nvPr>
            <p:ph type="sldNum" sz="quarter" idx="3"/>
          </p:nvPr>
        </p:nvSpPr>
        <p:spPr bwMode="auto">
          <a:xfrm>
            <a:off x="3905250" y="9520238"/>
            <a:ext cx="2984500" cy="501650"/>
          </a:xfrm>
          <a:prstGeom prst="rect">
            <a:avLst/>
          </a:prstGeom>
          <a:noFill/>
          <a:ln w="9525">
            <a:noFill/>
            <a:miter lim="800000"/>
            <a:headEnd/>
            <a:tailEnd/>
          </a:ln>
          <a:effectLst/>
        </p:spPr>
        <p:txBody>
          <a:bodyPr vert="horz" wrap="square" lIns="96797" tIns="48399" rIns="96797" bIns="48399" numCol="1" anchor="b" anchorCtr="0" compatLnSpc="1">
            <a:prstTxWarp prst="textNoShape">
              <a:avLst/>
            </a:prstTxWarp>
          </a:bodyPr>
          <a:lstStyle>
            <a:lvl1pPr algn="r" defTabSz="968548" eaLnBrk="1" latinLnBrk="1" hangingPunct="1">
              <a:defRPr sz="1300"/>
            </a:lvl1pPr>
          </a:lstStyle>
          <a:p>
            <a:pPr>
              <a:defRPr/>
            </a:pPr>
            <a:fld id="{11EC2A75-0B8B-44B4-8A23-41D3715D1904}" type="slidenum">
              <a:rPr lang="en-US" altLang="ko-KR"/>
              <a:pPr>
                <a:defRPr/>
              </a:pPr>
              <a:t>‹#›</a:t>
            </a:fld>
            <a:endParaRPr lang="en-US" altLang="ko-KR"/>
          </a:p>
        </p:txBody>
      </p:sp>
    </p:spTree>
  </p:cSld>
  <p:clrMap bg1="lt1" tx1="dk1" bg2="lt2" tx2="dk2" accent1="accent1" accent2="accent2" accent3="accent3" accent4="accent4" accent5="accent5" accent6="accent6" hlink="hlink" folHlink="folHlink"/>
  <p:hf sldNum="0"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fld id="{51FBB56C-18EF-4993-B5E5-43093DEF3848}" type="datetime1">
              <a:rPr lang="ko-KR" altLang="en-US" smtClean="0"/>
              <a:t>2025-06-24</a:t>
            </a:fld>
            <a:endParaRPr lang="ko-KR" altLang="en-US"/>
          </a:p>
        </p:txBody>
      </p:sp>
      <p:sp>
        <p:nvSpPr>
          <p:cNvPr id="4" name="슬라이드 이미지 개체 틀 3"/>
          <p:cNvSpPr>
            <a:spLocks noGrp="1" noRot="1" noChangeAspect="1"/>
          </p:cNvSpPr>
          <p:nvPr>
            <p:ph type="sldImg" idx="2"/>
          </p:nvPr>
        </p:nvSpPr>
        <p:spPr>
          <a:xfrm>
            <a:off x="1189038" y="1252538"/>
            <a:ext cx="4511675" cy="3382962"/>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8975" y="4822825"/>
            <a:ext cx="5511800" cy="3946525"/>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9520238"/>
            <a:ext cx="2986088" cy="501650"/>
          </a:xfrm>
          <a:prstGeom prst="rect">
            <a:avLst/>
          </a:prstGeom>
        </p:spPr>
        <p:txBody>
          <a:bodyPr vert="horz" lIns="91440" tIns="45720" rIns="91440" bIns="45720" rtlCol="0" anchor="b"/>
          <a:lstStyle>
            <a:lvl1pPr algn="l">
              <a:defRPr sz="1200"/>
            </a:lvl1pPr>
          </a:lstStyle>
          <a:p>
            <a:r>
              <a:rPr lang="ko-KR" altLang="en-US"/>
              <a:t>브랜드 문의 와인전문기업 </a:t>
            </a:r>
            <a:r>
              <a:rPr lang="en-US" altLang="ko-KR"/>
              <a:t>(</a:t>
            </a:r>
            <a:r>
              <a:rPr lang="ko-KR" altLang="en-US"/>
              <a:t>주</a:t>
            </a:r>
            <a:r>
              <a:rPr lang="en-US" altLang="ko-KR"/>
              <a:t>)</a:t>
            </a:r>
            <a:r>
              <a:rPr lang="ko-KR" altLang="en-US"/>
              <a:t>에프엘코리아 </a:t>
            </a:r>
            <a:r>
              <a:rPr lang="en-US" altLang="ko-KR"/>
              <a:t>02)449-3151</a:t>
            </a:r>
            <a:endParaRPr lang="ko-KR" altLang="en-US"/>
          </a:p>
        </p:txBody>
      </p:sp>
      <p:sp>
        <p:nvSpPr>
          <p:cNvPr id="7" name="슬라이드 번호 개체 틀 6"/>
          <p:cNvSpPr>
            <a:spLocks noGrp="1"/>
          </p:cNvSpPr>
          <p:nvPr>
            <p:ph type="sldNum" sz="quarter" idx="5"/>
          </p:nvPr>
        </p:nvSpPr>
        <p:spPr>
          <a:xfrm>
            <a:off x="3902075" y="9520238"/>
            <a:ext cx="2986088" cy="501650"/>
          </a:xfrm>
          <a:prstGeom prst="rect">
            <a:avLst/>
          </a:prstGeom>
        </p:spPr>
        <p:txBody>
          <a:bodyPr vert="horz" lIns="91440" tIns="45720" rIns="91440" bIns="45720" rtlCol="0" anchor="b"/>
          <a:lstStyle>
            <a:lvl1pPr algn="r">
              <a:defRPr sz="1200"/>
            </a:lvl1pPr>
          </a:lstStyle>
          <a:p>
            <a:fld id="{DE53509F-ED36-4F64-A023-77C5F8035A4A}" type="slidenum">
              <a:rPr lang="ko-KR" altLang="en-US" smtClean="0"/>
              <a:t>‹#›</a:t>
            </a:fld>
            <a:endParaRPr lang="ko-KR" altLang="en-US"/>
          </a:p>
        </p:txBody>
      </p:sp>
    </p:spTree>
    <p:extLst>
      <p:ext uri="{BB962C8B-B14F-4D97-AF65-F5344CB8AC3E}">
        <p14:creationId xmlns:p14="http://schemas.microsoft.com/office/powerpoint/2010/main" val="557629994"/>
      </p:ext>
    </p:extLst>
  </p:cSld>
  <p:clrMap bg1="lt1" tx1="dk1" bg2="lt2" tx2="dk2" accent1="accent1" accent2="accent2" accent3="accent3" accent4="accent4" accent5="accent5" accent6="accent6" hlink="hlink" folHlink="folHlink"/>
  <p:hf sldNum="0" hdr="0"/>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FF1BA6E-7F4F-41B9-B992-DB5650FD2AE4}"/>
              </a:ext>
            </a:extLst>
          </p:cNvPr>
          <p:cNvSpPr>
            <a:spLocks noGrp="1"/>
          </p:cNvSpPr>
          <p:nvPr>
            <p:ph type="ctrTitle"/>
          </p:nvPr>
        </p:nvSpPr>
        <p:spPr>
          <a:xfrm>
            <a:off x="1143000" y="1122363"/>
            <a:ext cx="6858000" cy="2387600"/>
          </a:xfrm>
        </p:spPr>
        <p:txBody>
          <a:bodyPr anchor="b"/>
          <a:lstStyle>
            <a:lvl1pPr algn="ctr">
              <a:defRPr sz="4500"/>
            </a:lvl1pPr>
          </a:lstStyle>
          <a:p>
            <a:r>
              <a:rPr lang="ko-KR" altLang="en-US"/>
              <a:t>마스터 제목 스타일 편집</a:t>
            </a:r>
          </a:p>
        </p:txBody>
      </p:sp>
      <p:sp>
        <p:nvSpPr>
          <p:cNvPr id="3" name="부제목 2">
            <a:extLst>
              <a:ext uri="{FF2B5EF4-FFF2-40B4-BE49-F238E27FC236}">
                <a16:creationId xmlns:a16="http://schemas.microsoft.com/office/drawing/2014/main" id="{13D98559-D6D5-4FFF-B62C-9F58C44D0E6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914C58C7-BADD-4BA4-886F-4027AF8B6FAA}"/>
              </a:ext>
            </a:extLst>
          </p:cNvPr>
          <p:cNvSpPr>
            <a:spLocks noGrp="1"/>
          </p:cNvSpPr>
          <p:nvPr>
            <p:ph type="dt" sz="half" idx="10"/>
          </p:nvPr>
        </p:nvSpPr>
        <p:spPr/>
        <p:txBody>
          <a:bodyPr/>
          <a:lstStyle/>
          <a:p>
            <a:pPr>
              <a:defRPr/>
            </a:pPr>
            <a:endParaRPr lang="en-US" altLang="ko-KR"/>
          </a:p>
        </p:txBody>
      </p:sp>
      <p:sp>
        <p:nvSpPr>
          <p:cNvPr id="5" name="바닥글 개체 틀 4">
            <a:extLst>
              <a:ext uri="{FF2B5EF4-FFF2-40B4-BE49-F238E27FC236}">
                <a16:creationId xmlns:a16="http://schemas.microsoft.com/office/drawing/2014/main" id="{D7566348-5AE7-4397-8882-D20EC6E8DC06}"/>
              </a:ext>
            </a:extLst>
          </p:cNvPr>
          <p:cNvSpPr>
            <a:spLocks noGrp="1"/>
          </p:cNvSpPr>
          <p:nvPr>
            <p:ph type="ftr" sz="quarter" idx="11"/>
          </p:nvPr>
        </p:nvSpPr>
        <p:spPr/>
        <p:txBody>
          <a:bodyPr/>
          <a:lstStyle/>
          <a:p>
            <a:pPr>
              <a:defRPr/>
            </a:pPr>
            <a:endParaRPr lang="en-US" altLang="ko-KR"/>
          </a:p>
        </p:txBody>
      </p:sp>
      <p:sp>
        <p:nvSpPr>
          <p:cNvPr id="6" name="슬라이드 번호 개체 틀 5">
            <a:extLst>
              <a:ext uri="{FF2B5EF4-FFF2-40B4-BE49-F238E27FC236}">
                <a16:creationId xmlns:a16="http://schemas.microsoft.com/office/drawing/2014/main" id="{C4E1AACB-66F9-4971-A8A9-6D49B00D52D5}"/>
              </a:ext>
            </a:extLst>
          </p:cNvPr>
          <p:cNvSpPr>
            <a:spLocks noGrp="1"/>
          </p:cNvSpPr>
          <p:nvPr>
            <p:ph type="sldNum" sz="quarter" idx="12"/>
          </p:nvPr>
        </p:nvSpPr>
        <p:spPr/>
        <p:txBody>
          <a:bodyPr/>
          <a:lstStyle/>
          <a:p>
            <a:pPr>
              <a:defRPr/>
            </a:pPr>
            <a:fld id="{10894E60-868B-4F23-83BF-997A1BF62146}" type="slidenum">
              <a:rPr lang="en-US" altLang="ko-KR" smtClean="0"/>
              <a:pPr>
                <a:defRPr/>
              </a:pPr>
              <a:t>‹#›</a:t>
            </a:fld>
            <a:endParaRPr lang="en-US" altLang="ko-KR"/>
          </a:p>
        </p:txBody>
      </p:sp>
    </p:spTree>
    <p:extLst>
      <p:ext uri="{BB962C8B-B14F-4D97-AF65-F5344CB8AC3E}">
        <p14:creationId xmlns:p14="http://schemas.microsoft.com/office/powerpoint/2010/main" val="2818780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26EB257-96F0-48D9-94ED-7BDC09CC272D}"/>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85DDE3DF-D55A-4D1F-B69A-F15D79349888}"/>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9F8CB98F-37CD-4E1F-BD04-EF4F3E7A4669}"/>
              </a:ext>
            </a:extLst>
          </p:cNvPr>
          <p:cNvSpPr>
            <a:spLocks noGrp="1"/>
          </p:cNvSpPr>
          <p:nvPr>
            <p:ph type="dt" sz="half" idx="10"/>
          </p:nvPr>
        </p:nvSpPr>
        <p:spPr/>
        <p:txBody>
          <a:bodyPr/>
          <a:lstStyle/>
          <a:p>
            <a:pPr>
              <a:defRPr/>
            </a:pPr>
            <a:endParaRPr lang="en-US" altLang="ko-KR"/>
          </a:p>
        </p:txBody>
      </p:sp>
      <p:sp>
        <p:nvSpPr>
          <p:cNvPr id="5" name="바닥글 개체 틀 4">
            <a:extLst>
              <a:ext uri="{FF2B5EF4-FFF2-40B4-BE49-F238E27FC236}">
                <a16:creationId xmlns:a16="http://schemas.microsoft.com/office/drawing/2014/main" id="{B08EA50E-3C44-4D1C-99C3-B1A70B595DF4}"/>
              </a:ext>
            </a:extLst>
          </p:cNvPr>
          <p:cNvSpPr>
            <a:spLocks noGrp="1"/>
          </p:cNvSpPr>
          <p:nvPr>
            <p:ph type="ftr" sz="quarter" idx="11"/>
          </p:nvPr>
        </p:nvSpPr>
        <p:spPr/>
        <p:txBody>
          <a:bodyPr/>
          <a:lstStyle/>
          <a:p>
            <a:pPr>
              <a:defRPr/>
            </a:pPr>
            <a:endParaRPr lang="en-US" altLang="ko-KR"/>
          </a:p>
        </p:txBody>
      </p:sp>
      <p:sp>
        <p:nvSpPr>
          <p:cNvPr id="6" name="슬라이드 번호 개체 틀 5">
            <a:extLst>
              <a:ext uri="{FF2B5EF4-FFF2-40B4-BE49-F238E27FC236}">
                <a16:creationId xmlns:a16="http://schemas.microsoft.com/office/drawing/2014/main" id="{6FCCD6E2-FD45-4DA0-8A90-B7AE507605CD}"/>
              </a:ext>
            </a:extLst>
          </p:cNvPr>
          <p:cNvSpPr>
            <a:spLocks noGrp="1"/>
          </p:cNvSpPr>
          <p:nvPr>
            <p:ph type="sldNum" sz="quarter" idx="12"/>
          </p:nvPr>
        </p:nvSpPr>
        <p:spPr/>
        <p:txBody>
          <a:bodyPr/>
          <a:lstStyle/>
          <a:p>
            <a:pPr>
              <a:defRPr/>
            </a:pPr>
            <a:fld id="{3D67B688-4B15-4DF0-8892-2D14EEA57766}" type="slidenum">
              <a:rPr lang="en-US" altLang="ko-KR" smtClean="0"/>
              <a:pPr>
                <a:defRPr/>
              </a:pPr>
              <a:t>‹#›</a:t>
            </a:fld>
            <a:endParaRPr lang="en-US" altLang="ko-KR"/>
          </a:p>
        </p:txBody>
      </p:sp>
    </p:spTree>
    <p:extLst>
      <p:ext uri="{BB962C8B-B14F-4D97-AF65-F5344CB8AC3E}">
        <p14:creationId xmlns:p14="http://schemas.microsoft.com/office/powerpoint/2010/main" val="155766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3DD4C374-DD97-40A2-8299-EA4027DF25A6}"/>
              </a:ext>
            </a:extLst>
          </p:cNvPr>
          <p:cNvSpPr>
            <a:spLocks noGrp="1"/>
          </p:cNvSpPr>
          <p:nvPr>
            <p:ph type="title" orient="vert"/>
          </p:nvPr>
        </p:nvSpPr>
        <p:spPr>
          <a:xfrm>
            <a:off x="6543675" y="365125"/>
            <a:ext cx="1971675"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90AC05CB-7280-48B2-ACE9-3956FECAE46A}"/>
              </a:ext>
            </a:extLst>
          </p:cNvPr>
          <p:cNvSpPr>
            <a:spLocks noGrp="1"/>
          </p:cNvSpPr>
          <p:nvPr>
            <p:ph type="body" orient="vert" idx="1"/>
          </p:nvPr>
        </p:nvSpPr>
        <p:spPr>
          <a:xfrm>
            <a:off x="628650" y="365125"/>
            <a:ext cx="5800725"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98DD5A66-34EC-4A14-AF80-F1880A8C146B}"/>
              </a:ext>
            </a:extLst>
          </p:cNvPr>
          <p:cNvSpPr>
            <a:spLocks noGrp="1"/>
          </p:cNvSpPr>
          <p:nvPr>
            <p:ph type="dt" sz="half" idx="10"/>
          </p:nvPr>
        </p:nvSpPr>
        <p:spPr/>
        <p:txBody>
          <a:bodyPr/>
          <a:lstStyle/>
          <a:p>
            <a:pPr>
              <a:defRPr/>
            </a:pPr>
            <a:endParaRPr lang="en-US" altLang="ko-KR"/>
          </a:p>
        </p:txBody>
      </p:sp>
      <p:sp>
        <p:nvSpPr>
          <p:cNvPr id="5" name="바닥글 개체 틀 4">
            <a:extLst>
              <a:ext uri="{FF2B5EF4-FFF2-40B4-BE49-F238E27FC236}">
                <a16:creationId xmlns:a16="http://schemas.microsoft.com/office/drawing/2014/main" id="{014608AA-72D9-4CE5-B8D0-DB9B877640CE}"/>
              </a:ext>
            </a:extLst>
          </p:cNvPr>
          <p:cNvSpPr>
            <a:spLocks noGrp="1"/>
          </p:cNvSpPr>
          <p:nvPr>
            <p:ph type="ftr" sz="quarter" idx="11"/>
          </p:nvPr>
        </p:nvSpPr>
        <p:spPr/>
        <p:txBody>
          <a:bodyPr/>
          <a:lstStyle/>
          <a:p>
            <a:pPr>
              <a:defRPr/>
            </a:pPr>
            <a:endParaRPr lang="en-US" altLang="ko-KR"/>
          </a:p>
        </p:txBody>
      </p:sp>
      <p:sp>
        <p:nvSpPr>
          <p:cNvPr id="6" name="슬라이드 번호 개체 틀 5">
            <a:extLst>
              <a:ext uri="{FF2B5EF4-FFF2-40B4-BE49-F238E27FC236}">
                <a16:creationId xmlns:a16="http://schemas.microsoft.com/office/drawing/2014/main" id="{B105C39A-0FF9-4994-9C50-8194B245F8DE}"/>
              </a:ext>
            </a:extLst>
          </p:cNvPr>
          <p:cNvSpPr>
            <a:spLocks noGrp="1"/>
          </p:cNvSpPr>
          <p:nvPr>
            <p:ph type="sldNum" sz="quarter" idx="12"/>
          </p:nvPr>
        </p:nvSpPr>
        <p:spPr/>
        <p:txBody>
          <a:bodyPr/>
          <a:lstStyle/>
          <a:p>
            <a:pPr>
              <a:defRPr/>
            </a:pPr>
            <a:fld id="{DB46EC3D-864D-47F1-84D6-4A4221326629}" type="slidenum">
              <a:rPr lang="en-US" altLang="ko-KR" smtClean="0"/>
              <a:pPr>
                <a:defRPr/>
              </a:pPr>
              <a:t>‹#›</a:t>
            </a:fld>
            <a:endParaRPr lang="en-US" altLang="ko-KR"/>
          </a:p>
        </p:txBody>
      </p:sp>
    </p:spTree>
    <p:extLst>
      <p:ext uri="{BB962C8B-B14F-4D97-AF65-F5344CB8AC3E}">
        <p14:creationId xmlns:p14="http://schemas.microsoft.com/office/powerpoint/2010/main" val="1764441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ED89029-07E2-42A7-B385-280799A6DA6B}"/>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4248AF9B-C979-4353-8732-687E2F4C8239}"/>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F04AE745-729C-4C81-B5F3-95D972E5F753}"/>
              </a:ext>
            </a:extLst>
          </p:cNvPr>
          <p:cNvSpPr>
            <a:spLocks noGrp="1"/>
          </p:cNvSpPr>
          <p:nvPr>
            <p:ph type="dt" sz="half" idx="10"/>
          </p:nvPr>
        </p:nvSpPr>
        <p:spPr/>
        <p:txBody>
          <a:bodyPr/>
          <a:lstStyle/>
          <a:p>
            <a:pPr>
              <a:defRPr/>
            </a:pPr>
            <a:endParaRPr lang="en-US" altLang="ko-KR"/>
          </a:p>
        </p:txBody>
      </p:sp>
      <p:sp>
        <p:nvSpPr>
          <p:cNvPr id="5" name="바닥글 개체 틀 4">
            <a:extLst>
              <a:ext uri="{FF2B5EF4-FFF2-40B4-BE49-F238E27FC236}">
                <a16:creationId xmlns:a16="http://schemas.microsoft.com/office/drawing/2014/main" id="{F258426D-C047-40DC-971C-E0970FC81D17}"/>
              </a:ext>
            </a:extLst>
          </p:cNvPr>
          <p:cNvSpPr>
            <a:spLocks noGrp="1"/>
          </p:cNvSpPr>
          <p:nvPr>
            <p:ph type="ftr" sz="quarter" idx="11"/>
          </p:nvPr>
        </p:nvSpPr>
        <p:spPr/>
        <p:txBody>
          <a:bodyPr/>
          <a:lstStyle/>
          <a:p>
            <a:pPr>
              <a:defRPr/>
            </a:pPr>
            <a:endParaRPr lang="en-US" altLang="ko-KR"/>
          </a:p>
        </p:txBody>
      </p:sp>
      <p:sp>
        <p:nvSpPr>
          <p:cNvPr id="6" name="슬라이드 번호 개체 틀 5">
            <a:extLst>
              <a:ext uri="{FF2B5EF4-FFF2-40B4-BE49-F238E27FC236}">
                <a16:creationId xmlns:a16="http://schemas.microsoft.com/office/drawing/2014/main" id="{B4823C70-8D30-44CF-BE95-A761441D5FB1}"/>
              </a:ext>
            </a:extLst>
          </p:cNvPr>
          <p:cNvSpPr>
            <a:spLocks noGrp="1"/>
          </p:cNvSpPr>
          <p:nvPr>
            <p:ph type="sldNum" sz="quarter" idx="12"/>
          </p:nvPr>
        </p:nvSpPr>
        <p:spPr/>
        <p:txBody>
          <a:bodyPr/>
          <a:lstStyle/>
          <a:p>
            <a:pPr>
              <a:defRPr/>
            </a:pPr>
            <a:fld id="{D76A88AD-E1C8-437A-91AF-786CE7201B7A}" type="slidenum">
              <a:rPr lang="en-US" altLang="ko-KR" smtClean="0"/>
              <a:pPr>
                <a:defRPr/>
              </a:pPr>
              <a:t>‹#›</a:t>
            </a:fld>
            <a:endParaRPr lang="en-US" altLang="ko-KR"/>
          </a:p>
        </p:txBody>
      </p:sp>
    </p:spTree>
    <p:extLst>
      <p:ext uri="{BB962C8B-B14F-4D97-AF65-F5344CB8AC3E}">
        <p14:creationId xmlns:p14="http://schemas.microsoft.com/office/powerpoint/2010/main" val="4279483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0D7D443-3667-4BE0-8ABA-099D61FDDC35}"/>
              </a:ext>
            </a:extLst>
          </p:cNvPr>
          <p:cNvSpPr>
            <a:spLocks noGrp="1"/>
          </p:cNvSpPr>
          <p:nvPr>
            <p:ph type="title"/>
          </p:nvPr>
        </p:nvSpPr>
        <p:spPr>
          <a:xfrm>
            <a:off x="623888" y="1709739"/>
            <a:ext cx="7886700" cy="2852737"/>
          </a:xfrm>
        </p:spPr>
        <p:txBody>
          <a:bodyPr anchor="b"/>
          <a:lstStyle>
            <a:lvl1pPr>
              <a:defRPr sz="4500"/>
            </a:lvl1pPr>
          </a:lstStyle>
          <a:p>
            <a:r>
              <a:rPr lang="ko-KR" altLang="en-US"/>
              <a:t>마스터 제목 스타일 편집</a:t>
            </a:r>
          </a:p>
        </p:txBody>
      </p:sp>
      <p:sp>
        <p:nvSpPr>
          <p:cNvPr id="3" name="텍스트 개체 틀 2">
            <a:extLst>
              <a:ext uri="{FF2B5EF4-FFF2-40B4-BE49-F238E27FC236}">
                <a16:creationId xmlns:a16="http://schemas.microsoft.com/office/drawing/2014/main" id="{4C5FB815-CC54-45D0-8168-7F0D896C374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D59CD5E4-3667-4FE7-8EC1-BA7CEB72F3C6}"/>
              </a:ext>
            </a:extLst>
          </p:cNvPr>
          <p:cNvSpPr>
            <a:spLocks noGrp="1"/>
          </p:cNvSpPr>
          <p:nvPr>
            <p:ph type="dt" sz="half" idx="10"/>
          </p:nvPr>
        </p:nvSpPr>
        <p:spPr/>
        <p:txBody>
          <a:bodyPr/>
          <a:lstStyle/>
          <a:p>
            <a:pPr>
              <a:defRPr/>
            </a:pPr>
            <a:endParaRPr lang="en-US" altLang="ko-KR"/>
          </a:p>
        </p:txBody>
      </p:sp>
      <p:sp>
        <p:nvSpPr>
          <p:cNvPr id="5" name="바닥글 개체 틀 4">
            <a:extLst>
              <a:ext uri="{FF2B5EF4-FFF2-40B4-BE49-F238E27FC236}">
                <a16:creationId xmlns:a16="http://schemas.microsoft.com/office/drawing/2014/main" id="{2A0C034F-92CD-4AB7-80C0-27164AEC3D49}"/>
              </a:ext>
            </a:extLst>
          </p:cNvPr>
          <p:cNvSpPr>
            <a:spLocks noGrp="1"/>
          </p:cNvSpPr>
          <p:nvPr>
            <p:ph type="ftr" sz="quarter" idx="11"/>
          </p:nvPr>
        </p:nvSpPr>
        <p:spPr/>
        <p:txBody>
          <a:bodyPr/>
          <a:lstStyle/>
          <a:p>
            <a:pPr>
              <a:defRPr/>
            </a:pPr>
            <a:endParaRPr lang="en-US" altLang="ko-KR"/>
          </a:p>
        </p:txBody>
      </p:sp>
      <p:sp>
        <p:nvSpPr>
          <p:cNvPr id="6" name="슬라이드 번호 개체 틀 5">
            <a:extLst>
              <a:ext uri="{FF2B5EF4-FFF2-40B4-BE49-F238E27FC236}">
                <a16:creationId xmlns:a16="http://schemas.microsoft.com/office/drawing/2014/main" id="{8AAEF347-D22A-45AE-A143-D8DE1AD9C170}"/>
              </a:ext>
            </a:extLst>
          </p:cNvPr>
          <p:cNvSpPr>
            <a:spLocks noGrp="1"/>
          </p:cNvSpPr>
          <p:nvPr>
            <p:ph type="sldNum" sz="quarter" idx="12"/>
          </p:nvPr>
        </p:nvSpPr>
        <p:spPr/>
        <p:txBody>
          <a:bodyPr/>
          <a:lstStyle/>
          <a:p>
            <a:pPr>
              <a:defRPr/>
            </a:pPr>
            <a:fld id="{89CB16A6-126A-4718-96CE-ACE72267ED67}" type="slidenum">
              <a:rPr lang="en-US" altLang="ko-KR" smtClean="0"/>
              <a:pPr>
                <a:defRPr/>
              </a:pPr>
              <a:t>‹#›</a:t>
            </a:fld>
            <a:endParaRPr lang="en-US" altLang="ko-KR"/>
          </a:p>
        </p:txBody>
      </p:sp>
    </p:spTree>
    <p:extLst>
      <p:ext uri="{BB962C8B-B14F-4D97-AF65-F5344CB8AC3E}">
        <p14:creationId xmlns:p14="http://schemas.microsoft.com/office/powerpoint/2010/main" val="544567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5959AE2-2DA2-4763-88B8-0231C4984974}"/>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5CD0DA2F-EC48-4161-BAB2-49FA84C75AE8}"/>
              </a:ext>
            </a:extLst>
          </p:cNvPr>
          <p:cNvSpPr>
            <a:spLocks noGrp="1"/>
          </p:cNvSpPr>
          <p:nvPr>
            <p:ph sz="half" idx="1"/>
          </p:nvPr>
        </p:nvSpPr>
        <p:spPr>
          <a:xfrm>
            <a:off x="628650" y="1825625"/>
            <a:ext cx="38862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237DEAF8-D048-4BB8-AA9C-364E894A6E60}"/>
              </a:ext>
            </a:extLst>
          </p:cNvPr>
          <p:cNvSpPr>
            <a:spLocks noGrp="1"/>
          </p:cNvSpPr>
          <p:nvPr>
            <p:ph sz="half" idx="2"/>
          </p:nvPr>
        </p:nvSpPr>
        <p:spPr>
          <a:xfrm>
            <a:off x="4629150" y="1825625"/>
            <a:ext cx="38862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6B35A2CE-5019-46FE-8E11-533BF74FC12E}"/>
              </a:ext>
            </a:extLst>
          </p:cNvPr>
          <p:cNvSpPr>
            <a:spLocks noGrp="1"/>
          </p:cNvSpPr>
          <p:nvPr>
            <p:ph type="dt" sz="half" idx="10"/>
          </p:nvPr>
        </p:nvSpPr>
        <p:spPr/>
        <p:txBody>
          <a:bodyPr/>
          <a:lstStyle/>
          <a:p>
            <a:pPr>
              <a:defRPr/>
            </a:pPr>
            <a:endParaRPr lang="en-US" altLang="ko-KR"/>
          </a:p>
        </p:txBody>
      </p:sp>
      <p:sp>
        <p:nvSpPr>
          <p:cNvPr id="6" name="바닥글 개체 틀 5">
            <a:extLst>
              <a:ext uri="{FF2B5EF4-FFF2-40B4-BE49-F238E27FC236}">
                <a16:creationId xmlns:a16="http://schemas.microsoft.com/office/drawing/2014/main" id="{5A6EFAEB-4D14-4FE1-BFB0-2399F015C425}"/>
              </a:ext>
            </a:extLst>
          </p:cNvPr>
          <p:cNvSpPr>
            <a:spLocks noGrp="1"/>
          </p:cNvSpPr>
          <p:nvPr>
            <p:ph type="ftr" sz="quarter" idx="11"/>
          </p:nvPr>
        </p:nvSpPr>
        <p:spPr/>
        <p:txBody>
          <a:bodyPr/>
          <a:lstStyle/>
          <a:p>
            <a:pPr>
              <a:defRPr/>
            </a:pPr>
            <a:endParaRPr lang="en-US" altLang="ko-KR"/>
          </a:p>
        </p:txBody>
      </p:sp>
      <p:sp>
        <p:nvSpPr>
          <p:cNvPr id="7" name="슬라이드 번호 개체 틀 6">
            <a:extLst>
              <a:ext uri="{FF2B5EF4-FFF2-40B4-BE49-F238E27FC236}">
                <a16:creationId xmlns:a16="http://schemas.microsoft.com/office/drawing/2014/main" id="{D5898766-9420-4D5F-9CF0-07901C273C7D}"/>
              </a:ext>
            </a:extLst>
          </p:cNvPr>
          <p:cNvSpPr>
            <a:spLocks noGrp="1"/>
          </p:cNvSpPr>
          <p:nvPr>
            <p:ph type="sldNum" sz="quarter" idx="12"/>
          </p:nvPr>
        </p:nvSpPr>
        <p:spPr/>
        <p:txBody>
          <a:bodyPr/>
          <a:lstStyle/>
          <a:p>
            <a:pPr>
              <a:defRPr/>
            </a:pPr>
            <a:fld id="{0D959F56-F9F0-4FA5-BDF1-908672B5BA15}" type="slidenum">
              <a:rPr lang="en-US" altLang="ko-KR" smtClean="0"/>
              <a:pPr>
                <a:defRPr/>
              </a:pPr>
              <a:t>‹#›</a:t>
            </a:fld>
            <a:endParaRPr lang="en-US" altLang="ko-KR"/>
          </a:p>
        </p:txBody>
      </p:sp>
    </p:spTree>
    <p:extLst>
      <p:ext uri="{BB962C8B-B14F-4D97-AF65-F5344CB8AC3E}">
        <p14:creationId xmlns:p14="http://schemas.microsoft.com/office/powerpoint/2010/main" val="274258294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9EF3CAF-D12B-4FED-91F4-9305C8721EA1}"/>
              </a:ext>
            </a:extLst>
          </p:cNvPr>
          <p:cNvSpPr>
            <a:spLocks noGrp="1"/>
          </p:cNvSpPr>
          <p:nvPr>
            <p:ph type="title"/>
          </p:nvPr>
        </p:nvSpPr>
        <p:spPr>
          <a:xfrm>
            <a:off x="629841" y="365126"/>
            <a:ext cx="78867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A13BA62F-E8F7-4AD6-80E6-F28EA38BF80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6FA16D76-7C7F-4057-9AAD-67C5B1AFEB57}"/>
              </a:ext>
            </a:extLst>
          </p:cNvPr>
          <p:cNvSpPr>
            <a:spLocks noGrp="1"/>
          </p:cNvSpPr>
          <p:nvPr>
            <p:ph sz="half" idx="2"/>
          </p:nvPr>
        </p:nvSpPr>
        <p:spPr>
          <a:xfrm>
            <a:off x="629842" y="2505075"/>
            <a:ext cx="3868340"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AED616DA-8D06-4AF0-876F-F775AD358E6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14AF8E61-2379-49C7-A423-22EA6C7D0B6F}"/>
              </a:ext>
            </a:extLst>
          </p:cNvPr>
          <p:cNvSpPr>
            <a:spLocks noGrp="1"/>
          </p:cNvSpPr>
          <p:nvPr>
            <p:ph sz="quarter" idx="4"/>
          </p:nvPr>
        </p:nvSpPr>
        <p:spPr>
          <a:xfrm>
            <a:off x="4629150" y="2505075"/>
            <a:ext cx="3887391"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7B628F85-82CC-46E4-AC4B-8333EE0A97D2}"/>
              </a:ext>
            </a:extLst>
          </p:cNvPr>
          <p:cNvSpPr>
            <a:spLocks noGrp="1"/>
          </p:cNvSpPr>
          <p:nvPr>
            <p:ph type="dt" sz="half" idx="10"/>
          </p:nvPr>
        </p:nvSpPr>
        <p:spPr/>
        <p:txBody>
          <a:bodyPr/>
          <a:lstStyle/>
          <a:p>
            <a:pPr>
              <a:defRPr/>
            </a:pPr>
            <a:endParaRPr lang="en-US" altLang="ko-KR"/>
          </a:p>
        </p:txBody>
      </p:sp>
      <p:sp>
        <p:nvSpPr>
          <p:cNvPr id="8" name="바닥글 개체 틀 7">
            <a:extLst>
              <a:ext uri="{FF2B5EF4-FFF2-40B4-BE49-F238E27FC236}">
                <a16:creationId xmlns:a16="http://schemas.microsoft.com/office/drawing/2014/main" id="{A1BD1EB0-D0F8-45CF-A585-D310D8486E97}"/>
              </a:ext>
            </a:extLst>
          </p:cNvPr>
          <p:cNvSpPr>
            <a:spLocks noGrp="1"/>
          </p:cNvSpPr>
          <p:nvPr>
            <p:ph type="ftr" sz="quarter" idx="11"/>
          </p:nvPr>
        </p:nvSpPr>
        <p:spPr/>
        <p:txBody>
          <a:bodyPr/>
          <a:lstStyle/>
          <a:p>
            <a:pPr>
              <a:defRPr/>
            </a:pPr>
            <a:endParaRPr lang="en-US" altLang="ko-KR"/>
          </a:p>
        </p:txBody>
      </p:sp>
      <p:sp>
        <p:nvSpPr>
          <p:cNvPr id="9" name="슬라이드 번호 개체 틀 8">
            <a:extLst>
              <a:ext uri="{FF2B5EF4-FFF2-40B4-BE49-F238E27FC236}">
                <a16:creationId xmlns:a16="http://schemas.microsoft.com/office/drawing/2014/main" id="{57AEC220-CA00-429D-A96F-A47BD881B25C}"/>
              </a:ext>
            </a:extLst>
          </p:cNvPr>
          <p:cNvSpPr>
            <a:spLocks noGrp="1"/>
          </p:cNvSpPr>
          <p:nvPr>
            <p:ph type="sldNum" sz="quarter" idx="12"/>
          </p:nvPr>
        </p:nvSpPr>
        <p:spPr/>
        <p:txBody>
          <a:bodyPr/>
          <a:lstStyle/>
          <a:p>
            <a:pPr>
              <a:defRPr/>
            </a:pPr>
            <a:fld id="{6B05A097-B78B-4CC4-8FFF-143C697419AB}" type="slidenum">
              <a:rPr lang="en-US" altLang="ko-KR" smtClean="0"/>
              <a:pPr>
                <a:defRPr/>
              </a:pPr>
              <a:t>‹#›</a:t>
            </a:fld>
            <a:endParaRPr lang="en-US" altLang="ko-KR"/>
          </a:p>
        </p:txBody>
      </p:sp>
    </p:spTree>
    <p:extLst>
      <p:ext uri="{BB962C8B-B14F-4D97-AF65-F5344CB8AC3E}">
        <p14:creationId xmlns:p14="http://schemas.microsoft.com/office/powerpoint/2010/main" val="337214847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2989B79-6AAE-4AD1-A42B-BDA2E69EDE96}"/>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EC5FAF82-FD63-443C-A8ED-E30AC57C81EB}"/>
              </a:ext>
            </a:extLst>
          </p:cNvPr>
          <p:cNvSpPr>
            <a:spLocks noGrp="1"/>
          </p:cNvSpPr>
          <p:nvPr>
            <p:ph type="dt" sz="half" idx="10"/>
          </p:nvPr>
        </p:nvSpPr>
        <p:spPr/>
        <p:txBody>
          <a:bodyPr/>
          <a:lstStyle/>
          <a:p>
            <a:pPr>
              <a:defRPr/>
            </a:pPr>
            <a:endParaRPr lang="en-US" altLang="ko-KR"/>
          </a:p>
        </p:txBody>
      </p:sp>
      <p:sp>
        <p:nvSpPr>
          <p:cNvPr id="4" name="바닥글 개체 틀 3">
            <a:extLst>
              <a:ext uri="{FF2B5EF4-FFF2-40B4-BE49-F238E27FC236}">
                <a16:creationId xmlns:a16="http://schemas.microsoft.com/office/drawing/2014/main" id="{1DC547D5-9997-4C37-975D-2F3CB96073A9}"/>
              </a:ext>
            </a:extLst>
          </p:cNvPr>
          <p:cNvSpPr>
            <a:spLocks noGrp="1"/>
          </p:cNvSpPr>
          <p:nvPr>
            <p:ph type="ftr" sz="quarter" idx="11"/>
          </p:nvPr>
        </p:nvSpPr>
        <p:spPr/>
        <p:txBody>
          <a:bodyPr/>
          <a:lstStyle/>
          <a:p>
            <a:pPr>
              <a:defRPr/>
            </a:pPr>
            <a:endParaRPr lang="en-US" altLang="ko-KR"/>
          </a:p>
        </p:txBody>
      </p:sp>
      <p:sp>
        <p:nvSpPr>
          <p:cNvPr id="5" name="슬라이드 번호 개체 틀 4">
            <a:extLst>
              <a:ext uri="{FF2B5EF4-FFF2-40B4-BE49-F238E27FC236}">
                <a16:creationId xmlns:a16="http://schemas.microsoft.com/office/drawing/2014/main" id="{57FA61B3-510B-45B1-85D9-E0F8D615C5B2}"/>
              </a:ext>
            </a:extLst>
          </p:cNvPr>
          <p:cNvSpPr>
            <a:spLocks noGrp="1"/>
          </p:cNvSpPr>
          <p:nvPr>
            <p:ph type="sldNum" sz="quarter" idx="12"/>
          </p:nvPr>
        </p:nvSpPr>
        <p:spPr/>
        <p:txBody>
          <a:bodyPr/>
          <a:lstStyle/>
          <a:p>
            <a:pPr>
              <a:defRPr/>
            </a:pPr>
            <a:fld id="{8D210CC1-E027-4300-B399-7E9BF7228AB1}" type="slidenum">
              <a:rPr lang="en-US" altLang="ko-KR" smtClean="0"/>
              <a:pPr>
                <a:defRPr/>
              </a:pPr>
              <a:t>‹#›</a:t>
            </a:fld>
            <a:endParaRPr lang="en-US" altLang="ko-KR"/>
          </a:p>
        </p:txBody>
      </p:sp>
    </p:spTree>
    <p:extLst>
      <p:ext uri="{BB962C8B-B14F-4D97-AF65-F5344CB8AC3E}">
        <p14:creationId xmlns:p14="http://schemas.microsoft.com/office/powerpoint/2010/main" val="17168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81634776-C878-49B2-8C85-3B8C1A0ABA20}"/>
              </a:ext>
            </a:extLst>
          </p:cNvPr>
          <p:cNvSpPr>
            <a:spLocks noGrp="1"/>
          </p:cNvSpPr>
          <p:nvPr>
            <p:ph type="dt" sz="half" idx="10"/>
          </p:nvPr>
        </p:nvSpPr>
        <p:spPr/>
        <p:txBody>
          <a:bodyPr/>
          <a:lstStyle/>
          <a:p>
            <a:pPr>
              <a:defRPr/>
            </a:pPr>
            <a:endParaRPr lang="en-US" altLang="ko-KR"/>
          </a:p>
        </p:txBody>
      </p:sp>
      <p:sp>
        <p:nvSpPr>
          <p:cNvPr id="3" name="바닥글 개체 틀 2">
            <a:extLst>
              <a:ext uri="{FF2B5EF4-FFF2-40B4-BE49-F238E27FC236}">
                <a16:creationId xmlns:a16="http://schemas.microsoft.com/office/drawing/2014/main" id="{5508C4B0-473E-4BA1-9337-8CD1CF20D427}"/>
              </a:ext>
            </a:extLst>
          </p:cNvPr>
          <p:cNvSpPr>
            <a:spLocks noGrp="1"/>
          </p:cNvSpPr>
          <p:nvPr>
            <p:ph type="ftr" sz="quarter" idx="11"/>
          </p:nvPr>
        </p:nvSpPr>
        <p:spPr/>
        <p:txBody>
          <a:bodyPr/>
          <a:lstStyle/>
          <a:p>
            <a:pPr>
              <a:defRPr/>
            </a:pPr>
            <a:endParaRPr lang="en-US" altLang="ko-KR"/>
          </a:p>
        </p:txBody>
      </p:sp>
      <p:sp>
        <p:nvSpPr>
          <p:cNvPr id="4" name="슬라이드 번호 개체 틀 3">
            <a:extLst>
              <a:ext uri="{FF2B5EF4-FFF2-40B4-BE49-F238E27FC236}">
                <a16:creationId xmlns:a16="http://schemas.microsoft.com/office/drawing/2014/main" id="{C0FD00AB-E3A9-4795-A2A5-6BF0B56390BD}"/>
              </a:ext>
            </a:extLst>
          </p:cNvPr>
          <p:cNvSpPr>
            <a:spLocks noGrp="1"/>
          </p:cNvSpPr>
          <p:nvPr>
            <p:ph type="sldNum" sz="quarter" idx="12"/>
          </p:nvPr>
        </p:nvSpPr>
        <p:spPr/>
        <p:txBody>
          <a:bodyPr/>
          <a:lstStyle/>
          <a:p>
            <a:pPr>
              <a:defRPr/>
            </a:pPr>
            <a:fld id="{EB7C3CB9-7810-4B75-84F0-C512CF600D2F}" type="slidenum">
              <a:rPr lang="en-US" altLang="ko-KR" smtClean="0"/>
              <a:pPr>
                <a:defRPr/>
              </a:pPr>
              <a:t>‹#›</a:t>
            </a:fld>
            <a:endParaRPr lang="en-US" altLang="ko-KR"/>
          </a:p>
        </p:txBody>
      </p:sp>
    </p:spTree>
    <p:extLst>
      <p:ext uri="{BB962C8B-B14F-4D97-AF65-F5344CB8AC3E}">
        <p14:creationId xmlns:p14="http://schemas.microsoft.com/office/powerpoint/2010/main" val="343541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422EFDC-C608-459F-AB4F-44CD248745B4}"/>
              </a:ext>
            </a:extLst>
          </p:cNvPr>
          <p:cNvSpPr>
            <a:spLocks noGrp="1"/>
          </p:cNvSpPr>
          <p:nvPr>
            <p:ph type="title"/>
          </p:nvPr>
        </p:nvSpPr>
        <p:spPr>
          <a:xfrm>
            <a:off x="629841" y="457200"/>
            <a:ext cx="2949178" cy="1600200"/>
          </a:xfrm>
        </p:spPr>
        <p:txBody>
          <a:bodyPr anchor="b"/>
          <a:lstStyle>
            <a:lvl1pPr>
              <a:defRPr sz="2400"/>
            </a:lvl1pPr>
          </a:lstStyle>
          <a:p>
            <a:r>
              <a:rPr lang="ko-KR" altLang="en-US"/>
              <a:t>마스터 제목 스타일 편집</a:t>
            </a:r>
          </a:p>
        </p:txBody>
      </p:sp>
      <p:sp>
        <p:nvSpPr>
          <p:cNvPr id="3" name="내용 개체 틀 2">
            <a:extLst>
              <a:ext uri="{FF2B5EF4-FFF2-40B4-BE49-F238E27FC236}">
                <a16:creationId xmlns:a16="http://schemas.microsoft.com/office/drawing/2014/main" id="{D5B4D367-3A40-4C04-B842-CE692A4FACF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3DCFE2EF-BF50-46F8-88FE-EAD2F6CAD14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34D39386-2FF3-4301-BCFC-5DE07119B8D4}"/>
              </a:ext>
            </a:extLst>
          </p:cNvPr>
          <p:cNvSpPr>
            <a:spLocks noGrp="1"/>
          </p:cNvSpPr>
          <p:nvPr>
            <p:ph type="dt" sz="half" idx="10"/>
          </p:nvPr>
        </p:nvSpPr>
        <p:spPr/>
        <p:txBody>
          <a:bodyPr/>
          <a:lstStyle/>
          <a:p>
            <a:pPr>
              <a:defRPr/>
            </a:pPr>
            <a:endParaRPr lang="en-US" altLang="ko-KR"/>
          </a:p>
        </p:txBody>
      </p:sp>
      <p:sp>
        <p:nvSpPr>
          <p:cNvPr id="6" name="바닥글 개체 틀 5">
            <a:extLst>
              <a:ext uri="{FF2B5EF4-FFF2-40B4-BE49-F238E27FC236}">
                <a16:creationId xmlns:a16="http://schemas.microsoft.com/office/drawing/2014/main" id="{A98771D6-9B5A-4D26-8CBD-4B33D25EF43E}"/>
              </a:ext>
            </a:extLst>
          </p:cNvPr>
          <p:cNvSpPr>
            <a:spLocks noGrp="1"/>
          </p:cNvSpPr>
          <p:nvPr>
            <p:ph type="ftr" sz="quarter" idx="11"/>
          </p:nvPr>
        </p:nvSpPr>
        <p:spPr/>
        <p:txBody>
          <a:bodyPr/>
          <a:lstStyle/>
          <a:p>
            <a:pPr>
              <a:defRPr/>
            </a:pPr>
            <a:endParaRPr lang="en-US" altLang="ko-KR"/>
          </a:p>
        </p:txBody>
      </p:sp>
      <p:sp>
        <p:nvSpPr>
          <p:cNvPr id="7" name="슬라이드 번호 개체 틀 6">
            <a:extLst>
              <a:ext uri="{FF2B5EF4-FFF2-40B4-BE49-F238E27FC236}">
                <a16:creationId xmlns:a16="http://schemas.microsoft.com/office/drawing/2014/main" id="{70E85043-7B06-4BD5-B36D-5902FA9067EF}"/>
              </a:ext>
            </a:extLst>
          </p:cNvPr>
          <p:cNvSpPr>
            <a:spLocks noGrp="1"/>
          </p:cNvSpPr>
          <p:nvPr>
            <p:ph type="sldNum" sz="quarter" idx="12"/>
          </p:nvPr>
        </p:nvSpPr>
        <p:spPr/>
        <p:txBody>
          <a:bodyPr/>
          <a:lstStyle/>
          <a:p>
            <a:pPr>
              <a:defRPr/>
            </a:pPr>
            <a:fld id="{6E779B83-7207-41C4-9E46-CF91D7D5E9B2}" type="slidenum">
              <a:rPr lang="en-US" altLang="ko-KR" smtClean="0"/>
              <a:pPr>
                <a:defRPr/>
              </a:pPr>
              <a:t>‹#›</a:t>
            </a:fld>
            <a:endParaRPr lang="en-US" altLang="ko-KR"/>
          </a:p>
        </p:txBody>
      </p:sp>
    </p:spTree>
    <p:extLst>
      <p:ext uri="{BB962C8B-B14F-4D97-AF65-F5344CB8AC3E}">
        <p14:creationId xmlns:p14="http://schemas.microsoft.com/office/powerpoint/2010/main" val="142739484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E09D706A-A414-4592-9A75-DDF3E8F6EB54}"/>
              </a:ext>
            </a:extLst>
          </p:cNvPr>
          <p:cNvSpPr>
            <a:spLocks noGrp="1"/>
          </p:cNvSpPr>
          <p:nvPr>
            <p:ph type="title"/>
          </p:nvPr>
        </p:nvSpPr>
        <p:spPr>
          <a:xfrm>
            <a:off x="629841" y="457200"/>
            <a:ext cx="2949178" cy="1600200"/>
          </a:xfrm>
        </p:spPr>
        <p:txBody>
          <a:bodyPr anchor="b"/>
          <a:lstStyle>
            <a:lvl1pPr>
              <a:defRPr sz="2400"/>
            </a:lvl1pPr>
          </a:lstStyle>
          <a:p>
            <a:r>
              <a:rPr lang="ko-KR" altLang="en-US"/>
              <a:t>마스터 제목 스타일 편집</a:t>
            </a:r>
          </a:p>
        </p:txBody>
      </p:sp>
      <p:sp>
        <p:nvSpPr>
          <p:cNvPr id="3" name="그림 개체 틀 2">
            <a:extLst>
              <a:ext uri="{FF2B5EF4-FFF2-40B4-BE49-F238E27FC236}">
                <a16:creationId xmlns:a16="http://schemas.microsoft.com/office/drawing/2014/main" id="{C1702D08-72CD-4F29-BEC4-AABA532D2B1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ko-KR" altLang="en-US"/>
          </a:p>
        </p:txBody>
      </p:sp>
      <p:sp>
        <p:nvSpPr>
          <p:cNvPr id="4" name="텍스트 개체 틀 3">
            <a:extLst>
              <a:ext uri="{FF2B5EF4-FFF2-40B4-BE49-F238E27FC236}">
                <a16:creationId xmlns:a16="http://schemas.microsoft.com/office/drawing/2014/main" id="{9A07E327-B4CF-4F6A-87B9-23626A2A17C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BAC2623D-DC5B-41DE-B9E2-BD3654E1723B}"/>
              </a:ext>
            </a:extLst>
          </p:cNvPr>
          <p:cNvSpPr>
            <a:spLocks noGrp="1"/>
          </p:cNvSpPr>
          <p:nvPr>
            <p:ph type="dt" sz="half" idx="10"/>
          </p:nvPr>
        </p:nvSpPr>
        <p:spPr/>
        <p:txBody>
          <a:bodyPr/>
          <a:lstStyle/>
          <a:p>
            <a:pPr>
              <a:defRPr/>
            </a:pPr>
            <a:endParaRPr lang="en-US" altLang="ko-KR"/>
          </a:p>
        </p:txBody>
      </p:sp>
      <p:sp>
        <p:nvSpPr>
          <p:cNvPr id="6" name="바닥글 개체 틀 5">
            <a:extLst>
              <a:ext uri="{FF2B5EF4-FFF2-40B4-BE49-F238E27FC236}">
                <a16:creationId xmlns:a16="http://schemas.microsoft.com/office/drawing/2014/main" id="{F307A0AC-B1B7-4E9A-B7EC-E308F980E790}"/>
              </a:ext>
            </a:extLst>
          </p:cNvPr>
          <p:cNvSpPr>
            <a:spLocks noGrp="1"/>
          </p:cNvSpPr>
          <p:nvPr>
            <p:ph type="ftr" sz="quarter" idx="11"/>
          </p:nvPr>
        </p:nvSpPr>
        <p:spPr/>
        <p:txBody>
          <a:bodyPr/>
          <a:lstStyle/>
          <a:p>
            <a:endParaRPr lang="en-US" dirty="0"/>
          </a:p>
        </p:txBody>
      </p:sp>
      <p:sp>
        <p:nvSpPr>
          <p:cNvPr id="7" name="슬라이드 번호 개체 틀 6">
            <a:extLst>
              <a:ext uri="{FF2B5EF4-FFF2-40B4-BE49-F238E27FC236}">
                <a16:creationId xmlns:a16="http://schemas.microsoft.com/office/drawing/2014/main" id="{A49FEAC2-B6A4-437C-9D37-AD45BCE746E5}"/>
              </a:ext>
            </a:extLst>
          </p:cNvPr>
          <p:cNvSpPr>
            <a:spLocks noGrp="1"/>
          </p:cNvSpPr>
          <p:nvPr>
            <p:ph type="sldNum" sz="quarter" idx="12"/>
          </p:nvPr>
        </p:nvSpPr>
        <p:spPr/>
        <p:txBody>
          <a:bodyPr/>
          <a:lstStyle/>
          <a:p>
            <a:pPr>
              <a:defRPr/>
            </a:pPr>
            <a:fld id="{B4576CAD-6ACE-460E-B3BD-6E34662760E8}" type="slidenum">
              <a:rPr lang="en-US" altLang="ko-KR" smtClean="0"/>
              <a:pPr>
                <a:defRPr/>
              </a:pPr>
              <a:t>‹#›</a:t>
            </a:fld>
            <a:endParaRPr lang="en-US" altLang="ko-KR"/>
          </a:p>
        </p:txBody>
      </p:sp>
    </p:spTree>
    <p:extLst>
      <p:ext uri="{BB962C8B-B14F-4D97-AF65-F5344CB8AC3E}">
        <p14:creationId xmlns:p14="http://schemas.microsoft.com/office/powerpoint/2010/main" val="60496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8D994C50-4731-4467-A152-6CBFC755396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062A7F4A-94D8-41C5-86E8-084F22144BF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16BCB34C-F0D1-46D1-B856-572C24DD119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ko-KR"/>
          </a:p>
        </p:txBody>
      </p:sp>
      <p:sp>
        <p:nvSpPr>
          <p:cNvPr id="5" name="바닥글 개체 틀 4">
            <a:extLst>
              <a:ext uri="{FF2B5EF4-FFF2-40B4-BE49-F238E27FC236}">
                <a16:creationId xmlns:a16="http://schemas.microsoft.com/office/drawing/2014/main" id="{02D0A2CE-2819-4DF8-8A71-F1CD4C6DAB8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ko-KR"/>
          </a:p>
        </p:txBody>
      </p:sp>
      <p:sp>
        <p:nvSpPr>
          <p:cNvPr id="6" name="슬라이드 번호 개체 틀 5">
            <a:extLst>
              <a:ext uri="{FF2B5EF4-FFF2-40B4-BE49-F238E27FC236}">
                <a16:creationId xmlns:a16="http://schemas.microsoft.com/office/drawing/2014/main" id="{7EAC9C27-B298-4EB9-8AAF-29889C50BD1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F621A698-BC98-490F-9B8D-12A92D3639DD}" type="slidenum">
              <a:rPr lang="en-US" altLang="ko-KR" smtClean="0"/>
              <a:pPr>
                <a:defRPr/>
              </a:pPr>
              <a:t>‹#›</a:t>
            </a:fld>
            <a:endParaRPr lang="en-US" altLang="ko-KR"/>
          </a:p>
        </p:txBody>
      </p:sp>
    </p:spTree>
    <p:extLst>
      <p:ext uri="{BB962C8B-B14F-4D97-AF65-F5344CB8AC3E}">
        <p14:creationId xmlns:p14="http://schemas.microsoft.com/office/powerpoint/2010/main" val="1062162750"/>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ko-KR"/>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76">
            <a:extLst>
              <a:ext uri="{FF2B5EF4-FFF2-40B4-BE49-F238E27FC236}">
                <a16:creationId xmlns:a16="http://schemas.microsoft.com/office/drawing/2014/main" id="{738F333A-BF76-42B4-955A-0022BEF47DC9}"/>
              </a:ext>
            </a:extLst>
          </p:cNvPr>
          <p:cNvSpPr>
            <a:spLocks noChangeArrowheads="1"/>
          </p:cNvSpPr>
          <p:nvPr/>
        </p:nvSpPr>
        <p:spPr bwMode="auto">
          <a:xfrm>
            <a:off x="3252591" y="3320988"/>
            <a:ext cx="5652628" cy="2196243"/>
          </a:xfrm>
          <a:prstGeom prst="rect">
            <a:avLst/>
          </a:prstGeom>
          <a:ln w="9525">
            <a:solidFill>
              <a:srgbClr val="00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vert="horz" lIns="91440" tIns="45720" rIns="91440" bIns="45720" rtlCol="0" anchor="t">
            <a:noAutofit/>
          </a:bodyPr>
          <a:lstStyle>
            <a:lvl1pPr latinLnBrk="1">
              <a:spcBef>
                <a:spcPct val="20000"/>
              </a:spcBef>
              <a:buChar char="•"/>
              <a:defRPr kumimoji="1" sz="3200">
                <a:solidFill>
                  <a:schemeClr val="tx1"/>
                </a:solidFill>
                <a:latin typeface="굴림" panose="020B0600000101010101" pitchFamily="50" charset="-127"/>
                <a:ea typeface="굴림" panose="020B0600000101010101" pitchFamily="50" charset="-127"/>
              </a:defRPr>
            </a:lvl1pPr>
            <a:lvl2pPr marL="742950" indent="-285750" latinLnBrk="1">
              <a:spcBef>
                <a:spcPct val="20000"/>
              </a:spcBef>
              <a:buChar char="–"/>
              <a:defRPr kumimoji="1" sz="2800">
                <a:solidFill>
                  <a:schemeClr val="tx1"/>
                </a:solidFill>
                <a:latin typeface="굴림" panose="020B0600000101010101" pitchFamily="50" charset="-127"/>
                <a:ea typeface="굴림" panose="020B0600000101010101" pitchFamily="50" charset="-127"/>
              </a:defRPr>
            </a:lvl2pPr>
            <a:lvl3pPr marL="1143000" indent="-228600" latinLnBrk="1">
              <a:spcBef>
                <a:spcPct val="20000"/>
              </a:spcBef>
              <a:buChar char="•"/>
              <a:defRPr kumimoji="1" sz="2400">
                <a:solidFill>
                  <a:schemeClr val="tx1"/>
                </a:solidFill>
                <a:latin typeface="굴림" panose="020B0600000101010101" pitchFamily="50" charset="-127"/>
                <a:ea typeface="굴림" panose="020B0600000101010101" pitchFamily="50" charset="-127"/>
              </a:defRPr>
            </a:lvl3pPr>
            <a:lvl4pPr marL="16002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4pPr>
            <a:lvl5pPr marL="20574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9pPr>
          </a:lstStyle>
          <a:p>
            <a:pPr defTabSz="914400" latinLnBrk="0">
              <a:lnSpc>
                <a:spcPct val="90000"/>
              </a:lnSpc>
              <a:spcBef>
                <a:spcPct val="0"/>
              </a:spcBef>
              <a:spcAft>
                <a:spcPts val="600"/>
              </a:spcAft>
              <a:buClr>
                <a:schemeClr val="accent1">
                  <a:lumMod val="75000"/>
                </a:schemeClr>
              </a:buClr>
              <a:buSzPct val="85000"/>
              <a:buNone/>
            </a:pPr>
            <a:r>
              <a:rPr lang="en-US" altLang="ko-KR" sz="1000" b="1" dirty="0">
                <a:solidFill>
                  <a:srgbClr val="A50021"/>
                </a:solidFill>
                <a:latin typeface="Arial" panose="020B0604020202020204" pitchFamily="34" charset="0"/>
                <a:ea typeface="+mn-ea"/>
                <a:cs typeface="Arial" panose="020B0604020202020204" pitchFamily="34" charset="0"/>
              </a:rPr>
              <a:t>PRODUCT INTRODUCTION / </a:t>
            </a:r>
            <a:r>
              <a:rPr lang="ko-KR" altLang="en-US" sz="1000" b="1" dirty="0">
                <a:solidFill>
                  <a:srgbClr val="A50021"/>
                </a:solidFill>
                <a:latin typeface="Arial" panose="020B0604020202020204" pitchFamily="34" charset="0"/>
                <a:ea typeface="+mn-ea"/>
                <a:cs typeface="Arial" panose="020B0604020202020204" pitchFamily="34" charset="0"/>
              </a:rPr>
              <a:t>제품 소개</a:t>
            </a:r>
            <a:endParaRPr lang="en-US" altLang="ko-KR" sz="1000" b="1" dirty="0">
              <a:solidFill>
                <a:srgbClr val="A50021"/>
              </a:solidFill>
              <a:latin typeface="Arial" panose="020B0604020202020204" pitchFamily="34" charset="0"/>
              <a:ea typeface="+mn-ea"/>
              <a:cs typeface="Arial" panose="020B0604020202020204" pitchFamily="34" charset="0"/>
            </a:endParaRPr>
          </a:p>
          <a:p>
            <a:pPr latinLnBrk="0">
              <a:lnSpc>
                <a:spcPct val="90000"/>
              </a:lnSpc>
              <a:spcBef>
                <a:spcPct val="0"/>
              </a:spcBef>
              <a:spcAft>
                <a:spcPts val="600"/>
              </a:spcAft>
              <a:buClr>
                <a:schemeClr val="accent1">
                  <a:lumMod val="75000"/>
                </a:schemeClr>
              </a:buClr>
              <a:buSzPct val="85000"/>
              <a:buNone/>
            </a:pPr>
            <a:r>
              <a:rPr lang="ko-KR" altLang="en-US" sz="1000" b="1" dirty="0" err="1">
                <a:latin typeface="Arial" panose="020B0604020202020204" pitchFamily="34" charset="0"/>
                <a:ea typeface="+mn-ea"/>
                <a:cs typeface="Arial" panose="020B0604020202020204" pitchFamily="34" charset="0"/>
              </a:rPr>
              <a:t>카라파체</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몬테팔코</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사그란티노</a:t>
            </a:r>
            <a:r>
              <a:rPr lang="ko-KR" altLang="en-US" sz="1000" b="1" dirty="0">
                <a:latin typeface="Arial" panose="020B0604020202020204" pitchFamily="34" charset="0"/>
                <a:ea typeface="+mn-ea"/>
                <a:cs typeface="Arial" panose="020B0604020202020204" pitchFamily="34" charset="0"/>
              </a:rPr>
              <a:t> </a:t>
            </a:r>
            <a:r>
              <a:rPr lang="en-US" altLang="ko-KR" sz="1000" b="1" dirty="0">
                <a:latin typeface="Arial" panose="020B0604020202020204" pitchFamily="34" charset="0"/>
                <a:ea typeface="+mn-ea"/>
                <a:cs typeface="Arial" panose="020B0604020202020204" pitchFamily="34" charset="0"/>
              </a:rPr>
              <a:t>2019 (Carapace Montefalco </a:t>
            </a:r>
            <a:r>
              <a:rPr lang="en-US" altLang="ko-KR" sz="1000" b="1" dirty="0" err="1">
                <a:latin typeface="Arial" panose="020B0604020202020204" pitchFamily="34" charset="0"/>
                <a:ea typeface="+mn-ea"/>
                <a:cs typeface="Arial" panose="020B0604020202020204" pitchFamily="34" charset="0"/>
              </a:rPr>
              <a:t>Sagrantino</a:t>
            </a:r>
            <a:r>
              <a:rPr lang="en-US" altLang="ko-KR" sz="1000" b="1" dirty="0">
                <a:latin typeface="Arial" panose="020B0604020202020204" pitchFamily="34" charset="0"/>
                <a:ea typeface="+mn-ea"/>
                <a:cs typeface="Arial" panose="020B0604020202020204" pitchFamily="34" charset="0"/>
              </a:rPr>
              <a:t>)</a:t>
            </a: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생산지역 및 등급</a:t>
            </a:r>
            <a:r>
              <a:rPr lang="en-US" altLang="ko-KR" sz="1000" b="1" dirty="0">
                <a:latin typeface="Arial" panose="020B0604020202020204" pitchFamily="34" charset="0"/>
                <a:ea typeface="+mn-ea"/>
                <a:cs typeface="Arial" panose="020B0604020202020204" pitchFamily="34" charset="0"/>
              </a:rPr>
              <a:t>: Umbria DOCG</a:t>
            </a: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포도품종</a:t>
            </a:r>
            <a:r>
              <a:rPr lang="en-US" altLang="ko-KR"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사그란티노</a:t>
            </a:r>
            <a:r>
              <a:rPr lang="en-US" altLang="ko-KR" sz="1000" b="1" dirty="0">
                <a:latin typeface="Arial" panose="020B0604020202020204" pitchFamily="34" charset="0"/>
                <a:ea typeface="+mn-ea"/>
                <a:cs typeface="Arial" panose="020B0604020202020204" pitchFamily="34" charset="0"/>
              </a:rPr>
              <a:t>100%  24</a:t>
            </a:r>
            <a:r>
              <a:rPr lang="ko-KR" altLang="en-US" sz="1000" b="1" dirty="0">
                <a:latin typeface="Arial" panose="020B0604020202020204" pitchFamily="34" charset="0"/>
                <a:ea typeface="+mn-ea"/>
                <a:cs typeface="Arial" panose="020B0604020202020204" pitchFamily="34" charset="0"/>
              </a:rPr>
              <a:t>개월 오크</a:t>
            </a:r>
            <a:r>
              <a:rPr lang="en-US" altLang="ko-KR" sz="1000" b="1" dirty="0">
                <a:latin typeface="Arial" panose="020B0604020202020204" pitchFamily="34" charset="0"/>
                <a:ea typeface="+mn-ea"/>
                <a:cs typeface="Arial" panose="020B0604020202020204" pitchFamily="34" charset="0"/>
              </a:rPr>
              <a:t>, 12</a:t>
            </a:r>
            <a:r>
              <a:rPr lang="ko-KR" altLang="en-US" sz="1000" b="1" dirty="0">
                <a:latin typeface="Arial" panose="020B0604020202020204" pitchFamily="34" charset="0"/>
                <a:ea typeface="+mn-ea"/>
                <a:cs typeface="Arial" panose="020B0604020202020204" pitchFamily="34" charset="0"/>
              </a:rPr>
              <a:t>개월 병 숙성 후 출하</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짙은 루비 레드</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브랜드</a:t>
            </a:r>
            <a:r>
              <a:rPr lang="en-US" altLang="ko-KR" sz="1000" b="1" dirty="0">
                <a:latin typeface="Arial" panose="020B0604020202020204" pitchFamily="34" charset="0"/>
                <a:ea typeface="+mn-ea"/>
                <a:cs typeface="Arial" panose="020B0604020202020204" pitchFamily="34" charset="0"/>
              </a:rPr>
              <a:t>, </a:t>
            </a:r>
            <a:r>
              <a:rPr lang="ko-KR" altLang="en-US" sz="1000" b="1" dirty="0">
                <a:latin typeface="Arial" panose="020B0604020202020204" pitchFamily="34" charset="0"/>
                <a:ea typeface="+mn-ea"/>
                <a:cs typeface="Arial" panose="020B0604020202020204" pitchFamily="34" charset="0"/>
              </a:rPr>
              <a:t>장미 꽃에 매력적인고 강렬한 체리의 향 그리고</a:t>
            </a:r>
            <a:r>
              <a:rPr lang="en-US" altLang="ko-KR" sz="1000" b="1" dirty="0">
                <a:latin typeface="Arial" panose="020B0604020202020204" pitchFamily="34" charset="0"/>
                <a:ea typeface="+mn-ea"/>
                <a:cs typeface="Arial" panose="020B0604020202020204" pitchFamily="34" charset="0"/>
              </a:rPr>
              <a:t> </a:t>
            </a:r>
            <a:r>
              <a:rPr lang="ko-KR" altLang="en-US" sz="1000" b="1" dirty="0">
                <a:latin typeface="Arial" panose="020B0604020202020204" pitchFamily="34" charset="0"/>
                <a:ea typeface="+mn-ea"/>
                <a:cs typeface="Arial" panose="020B0604020202020204" pitchFamily="34" charset="0"/>
              </a:rPr>
              <a:t>블루베리의 아로마</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감초와 초콜릿 느낌에 </a:t>
            </a:r>
            <a:r>
              <a:rPr lang="ko-KR" altLang="en-US" sz="1000" b="1" dirty="0" err="1">
                <a:latin typeface="Arial" panose="020B0604020202020204" pitchFamily="34" charset="0"/>
                <a:ea typeface="+mn-ea"/>
                <a:cs typeface="Arial" panose="020B0604020202020204" pitchFamily="34" charset="0"/>
              </a:rPr>
              <a:t>크리미하면서도</a:t>
            </a:r>
            <a:r>
              <a:rPr lang="ko-KR" altLang="en-US" sz="1000" b="1" dirty="0">
                <a:latin typeface="Arial" panose="020B0604020202020204" pitchFamily="34" charset="0"/>
                <a:ea typeface="+mn-ea"/>
                <a:cs typeface="Arial" panose="020B0604020202020204" pitchFamily="34" charset="0"/>
              </a:rPr>
              <a:t> 파워 풀 한 맛과지속되는 여운</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ko-KR" altLang="en-US" sz="1000" b="1" dirty="0">
                <a:latin typeface="Arial" panose="020B0604020202020204" pitchFamily="34" charset="0"/>
                <a:ea typeface="+mn-ea"/>
                <a:cs typeface="Arial" panose="020B0604020202020204" pitchFamily="34" charset="0"/>
              </a:rPr>
              <a:t>섬세하면서도 부드러운 </a:t>
            </a:r>
            <a:r>
              <a:rPr lang="ko-KR" altLang="en-US" sz="1000" b="1" dirty="0" err="1">
                <a:latin typeface="Arial" panose="020B0604020202020204" pitchFamily="34" charset="0"/>
                <a:ea typeface="+mn-ea"/>
                <a:cs typeface="Arial" panose="020B0604020202020204" pitchFamily="34" charset="0"/>
              </a:rPr>
              <a:t>탄닌으로</a:t>
            </a:r>
            <a:r>
              <a:rPr lang="ko-KR" altLang="en-US" sz="1000" b="1" dirty="0">
                <a:latin typeface="Arial" panose="020B0604020202020204" pitchFamily="34" charset="0"/>
                <a:ea typeface="+mn-ea"/>
                <a:cs typeface="Arial" panose="020B0604020202020204" pitchFamily="34" charset="0"/>
              </a:rPr>
              <a:t> 마무리</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en-US" altLang="ko-KR" sz="1000" b="1" dirty="0">
                <a:solidFill>
                  <a:srgbClr val="A50021"/>
                </a:solidFill>
                <a:latin typeface="Arial" panose="020B0604020202020204" pitchFamily="34" charset="0"/>
                <a:ea typeface="+mn-ea"/>
                <a:cs typeface="Arial" panose="020B0604020202020204" pitchFamily="34" charset="0"/>
              </a:rPr>
              <a:t>SELLING POINT / </a:t>
            </a:r>
            <a:r>
              <a:rPr lang="ko-KR" altLang="en-US" sz="1000" b="1" dirty="0">
                <a:solidFill>
                  <a:srgbClr val="A50021"/>
                </a:solidFill>
                <a:latin typeface="Arial" panose="020B0604020202020204" pitchFamily="34" charset="0"/>
                <a:ea typeface="+mn-ea"/>
                <a:cs typeface="Arial" panose="020B0604020202020204" pitchFamily="34" charset="0"/>
              </a:rPr>
              <a:t>주요 판매 포인트 및 한 줄 평</a:t>
            </a:r>
            <a:endParaRPr lang="en-US" altLang="ko-KR" sz="1000" b="1" dirty="0">
              <a:solidFill>
                <a:srgbClr val="A50021"/>
              </a:solidFill>
              <a:latin typeface="Arial" panose="020B0604020202020204" pitchFamily="34" charset="0"/>
              <a:ea typeface="+mn-ea"/>
              <a:cs typeface="Arial" panose="020B0604020202020204" pitchFamily="34" charset="0"/>
            </a:endParaRPr>
          </a:p>
          <a:p>
            <a:pPr defTabSz="914400" latinLnBrk="0">
              <a:lnSpc>
                <a:spcPct val="90000"/>
              </a:lnSpc>
              <a:spcBef>
                <a:spcPct val="0"/>
              </a:spcBef>
              <a:spcAft>
                <a:spcPts val="600"/>
              </a:spcAft>
              <a:buClr>
                <a:schemeClr val="accent1">
                  <a:lumMod val="75000"/>
                </a:schemeClr>
              </a:buClr>
              <a:buSzPct val="85000"/>
              <a:buNone/>
            </a:pPr>
            <a:r>
              <a:rPr lang="ko-KR" altLang="en-US" sz="1000" b="1" dirty="0" err="1">
                <a:latin typeface="Arial" panose="020B0604020202020204" pitchFamily="34" charset="0"/>
                <a:ea typeface="+mn-ea"/>
                <a:cs typeface="Arial" panose="020B0604020202020204" pitchFamily="34" charset="0"/>
              </a:rPr>
              <a:t>보르도</a:t>
            </a:r>
            <a:r>
              <a:rPr lang="en-US" altLang="ko-KR"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그랑크뤼와</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견줄만한</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움브리아</a:t>
            </a:r>
            <a:r>
              <a:rPr lang="ko-KR" altLang="en-US" sz="1000" b="1" dirty="0">
                <a:latin typeface="Arial" panose="020B0604020202020204" pitchFamily="34" charset="0"/>
                <a:ea typeface="+mn-ea"/>
                <a:cs typeface="Arial" panose="020B0604020202020204" pitchFamily="34" charset="0"/>
              </a:rPr>
              <a:t> 숨은 보석같은 </a:t>
            </a:r>
            <a:r>
              <a:rPr lang="ko-KR" altLang="en-US" sz="1000" b="1" dirty="0" err="1">
                <a:latin typeface="Arial" panose="020B0604020202020204" pitchFamily="34" charset="0"/>
                <a:ea typeface="+mn-ea"/>
                <a:cs typeface="Arial" panose="020B0604020202020204" pitchFamily="34" charset="0"/>
              </a:rPr>
              <a:t>풀바디의</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사그란티노</a:t>
            </a:r>
            <a:r>
              <a:rPr lang="ko-KR" altLang="en-US" sz="1000" b="1" dirty="0">
                <a:latin typeface="Arial" panose="020B0604020202020204" pitchFamily="34" charset="0"/>
                <a:ea typeface="+mn-ea"/>
                <a:cs typeface="Arial" panose="020B0604020202020204" pitchFamily="34" charset="0"/>
              </a:rPr>
              <a:t> 와인</a:t>
            </a:r>
            <a:endParaRPr lang="en-US" altLang="ko-KR" sz="1000" b="1" dirty="0">
              <a:latin typeface="Arial" panose="020B0604020202020204" pitchFamily="34" charset="0"/>
              <a:ea typeface="+mn-ea"/>
              <a:cs typeface="Arial" panose="020B0604020202020204" pitchFamily="34" charset="0"/>
            </a:endParaRPr>
          </a:p>
        </p:txBody>
      </p:sp>
      <p:sp>
        <p:nvSpPr>
          <p:cNvPr id="3074" name="Rectangle 176">
            <a:extLst>
              <a:ext uri="{FF2B5EF4-FFF2-40B4-BE49-F238E27FC236}">
                <a16:creationId xmlns:a16="http://schemas.microsoft.com/office/drawing/2014/main" id="{89372049-4609-4D9C-B764-4FFAF17D7777}"/>
              </a:ext>
            </a:extLst>
          </p:cNvPr>
          <p:cNvSpPr>
            <a:spLocks noChangeArrowheads="1"/>
          </p:cNvSpPr>
          <p:nvPr/>
        </p:nvSpPr>
        <p:spPr bwMode="auto">
          <a:xfrm>
            <a:off x="3204355" y="620688"/>
            <a:ext cx="5700863" cy="273630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t">
            <a:noAutofit/>
          </a:bodyPr>
          <a:lstStyle>
            <a:lvl1pPr latinLnBrk="1">
              <a:spcBef>
                <a:spcPct val="20000"/>
              </a:spcBef>
              <a:buChar char="•"/>
              <a:defRPr kumimoji="1" sz="3200">
                <a:solidFill>
                  <a:schemeClr val="tx1"/>
                </a:solidFill>
                <a:latin typeface="굴림" panose="020B0600000101010101" pitchFamily="50" charset="-127"/>
                <a:ea typeface="굴림" panose="020B0600000101010101" pitchFamily="50" charset="-127"/>
              </a:defRPr>
            </a:lvl1pPr>
            <a:lvl2pPr marL="742950" indent="-285750" latinLnBrk="1">
              <a:spcBef>
                <a:spcPct val="20000"/>
              </a:spcBef>
              <a:buChar char="–"/>
              <a:defRPr kumimoji="1" sz="2800">
                <a:solidFill>
                  <a:schemeClr val="tx1"/>
                </a:solidFill>
                <a:latin typeface="굴림" panose="020B0600000101010101" pitchFamily="50" charset="-127"/>
                <a:ea typeface="굴림" panose="020B0600000101010101" pitchFamily="50" charset="-127"/>
              </a:defRPr>
            </a:lvl2pPr>
            <a:lvl3pPr marL="1143000" indent="-228600" latinLnBrk="1">
              <a:spcBef>
                <a:spcPct val="20000"/>
              </a:spcBef>
              <a:buChar char="•"/>
              <a:defRPr kumimoji="1" sz="2400">
                <a:solidFill>
                  <a:schemeClr val="tx1"/>
                </a:solidFill>
                <a:latin typeface="굴림" panose="020B0600000101010101" pitchFamily="50" charset="-127"/>
                <a:ea typeface="굴림" panose="020B0600000101010101" pitchFamily="50" charset="-127"/>
              </a:defRPr>
            </a:lvl3pPr>
            <a:lvl4pPr marL="16002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4pPr>
            <a:lvl5pPr marL="20574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9pPr>
          </a:lstStyle>
          <a:p>
            <a:pPr defTabSz="914400" latinLnBrk="0">
              <a:lnSpc>
                <a:spcPct val="110000"/>
              </a:lnSpc>
              <a:spcBef>
                <a:spcPct val="0"/>
              </a:spcBef>
              <a:spcAft>
                <a:spcPts val="600"/>
              </a:spcAft>
              <a:buClr>
                <a:schemeClr val="accent1"/>
              </a:buClr>
              <a:buSzPct val="100000"/>
              <a:buNone/>
            </a:pPr>
            <a:r>
              <a:rPr lang="en-US" altLang="ko-KR" sz="1000" b="1" dirty="0">
                <a:solidFill>
                  <a:srgbClr val="A50021"/>
                </a:solidFill>
                <a:latin typeface="Arial" panose="020B0604020202020204" pitchFamily="34" charset="0"/>
                <a:ea typeface="+mn-ea"/>
                <a:cs typeface="Arial" panose="020B0604020202020204" pitchFamily="34" charset="0"/>
              </a:rPr>
              <a:t>BRAND STORY / </a:t>
            </a:r>
            <a:r>
              <a:rPr lang="ko-KR" altLang="en-US" sz="1000" b="1" dirty="0">
                <a:solidFill>
                  <a:srgbClr val="A50021"/>
                </a:solidFill>
                <a:latin typeface="Arial" panose="020B0604020202020204" pitchFamily="34" charset="0"/>
                <a:ea typeface="+mn-ea"/>
                <a:cs typeface="Arial" panose="020B0604020202020204" pitchFamily="34" charset="0"/>
              </a:rPr>
              <a:t>브랜드 스토리</a:t>
            </a:r>
            <a:endParaRPr lang="en-US" altLang="ko-KR" sz="1000" b="1" dirty="0">
              <a:solidFill>
                <a:srgbClr val="A50021"/>
              </a:solidFill>
              <a:latin typeface="Arial" panose="020B0604020202020204" pitchFamily="34" charset="0"/>
              <a:ea typeface="+mn-ea"/>
              <a:cs typeface="Arial" panose="020B0604020202020204" pitchFamily="34" charset="0"/>
            </a:endParaRPr>
          </a:p>
          <a:p>
            <a:pPr defTabSz="914400" latinLnBrk="0">
              <a:lnSpc>
                <a:spcPct val="110000"/>
              </a:lnSpc>
              <a:spcBef>
                <a:spcPct val="0"/>
              </a:spcBef>
              <a:spcAft>
                <a:spcPts val="600"/>
              </a:spcAft>
              <a:buClr>
                <a:schemeClr val="accent1"/>
              </a:buClr>
              <a:buSzPct val="100000"/>
              <a:buNone/>
            </a:pPr>
            <a:r>
              <a:rPr lang="ko-KR" altLang="en-US" sz="1000" b="1" dirty="0">
                <a:latin typeface="Arial" panose="020B0604020202020204" pitchFamily="34" charset="0"/>
                <a:ea typeface="+mn-ea"/>
                <a:cs typeface="Arial" panose="020B0604020202020204" pitchFamily="34" charset="0"/>
              </a:rPr>
              <a:t>이탈리아 </a:t>
            </a:r>
            <a:r>
              <a:rPr lang="en-US" altLang="ko-KR" sz="1000" b="1" dirty="0">
                <a:latin typeface="Arial" panose="020B0604020202020204" pitchFamily="34" charset="0"/>
                <a:ea typeface="+mn-ea"/>
                <a:cs typeface="Arial" panose="020B0604020202020204" pitchFamily="34" charset="0"/>
              </a:rPr>
              <a:t>No. 1 </a:t>
            </a:r>
            <a:r>
              <a:rPr lang="ko-KR" altLang="en-US" sz="1000" b="1" dirty="0" err="1">
                <a:latin typeface="Arial" panose="020B0604020202020204" pitchFamily="34" charset="0"/>
                <a:ea typeface="+mn-ea"/>
                <a:cs typeface="Arial" panose="020B0604020202020204" pitchFamily="34" charset="0"/>
              </a:rPr>
              <a:t>스푸만테</a:t>
            </a:r>
            <a:r>
              <a:rPr lang="ko-KR" altLang="en-US" sz="1000" b="1" dirty="0">
                <a:latin typeface="Arial" panose="020B0604020202020204" pitchFamily="34" charset="0"/>
                <a:ea typeface="+mn-ea"/>
                <a:cs typeface="Arial" panose="020B0604020202020204" pitchFamily="34" charset="0"/>
              </a:rPr>
              <a:t> 페라리</a:t>
            </a:r>
            <a:r>
              <a:rPr lang="en-US" altLang="ko-KR" sz="1000" b="1" dirty="0">
                <a:latin typeface="Arial" panose="020B0604020202020204" pitchFamily="34" charset="0"/>
                <a:ea typeface="+mn-ea"/>
                <a:cs typeface="Arial" panose="020B0604020202020204" pitchFamily="34" charset="0"/>
              </a:rPr>
              <a:t>, 3</a:t>
            </a:r>
            <a:r>
              <a:rPr lang="ko-KR" altLang="en-US" sz="1000" b="1" dirty="0">
                <a:latin typeface="Arial" panose="020B0604020202020204" pitchFamily="34" charset="0"/>
                <a:ea typeface="+mn-ea"/>
                <a:cs typeface="Arial" panose="020B0604020202020204" pitchFamily="34" charset="0"/>
              </a:rPr>
              <a:t>세대에 걸쳐 이룩한 성공과 축적한 노하우와 기술로 선보이는</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110000"/>
              </a:lnSpc>
              <a:spcBef>
                <a:spcPct val="0"/>
              </a:spcBef>
              <a:spcAft>
                <a:spcPts val="600"/>
              </a:spcAft>
              <a:buClr>
                <a:schemeClr val="accent1"/>
              </a:buClr>
              <a:buSzPct val="100000"/>
              <a:buNone/>
            </a:pPr>
            <a:r>
              <a:rPr lang="ko-KR" altLang="en-US" sz="1000" b="1" dirty="0">
                <a:latin typeface="Arial" panose="020B0604020202020204" pitchFamily="34" charset="0"/>
                <a:ea typeface="+mn-ea"/>
                <a:cs typeface="Arial" panose="020B0604020202020204" pitchFamily="34" charset="0"/>
              </a:rPr>
              <a:t>열정적인 명품 와인 컬렉션들로 </a:t>
            </a:r>
            <a:r>
              <a:rPr lang="ko-KR" altLang="en-US" sz="1000" b="1" dirty="0" err="1">
                <a:latin typeface="Arial" panose="020B0604020202020204" pitchFamily="34" charset="0"/>
                <a:ea typeface="+mn-ea"/>
                <a:cs typeface="Arial" panose="020B0604020202020204" pitchFamily="34" charset="0"/>
              </a:rPr>
              <a:t>토스카나</a:t>
            </a:r>
            <a:r>
              <a:rPr lang="ko-KR" altLang="en-US" sz="1000" b="1" dirty="0">
                <a:latin typeface="Arial" panose="020B0604020202020204" pitchFamily="34" charset="0"/>
                <a:ea typeface="+mn-ea"/>
                <a:cs typeface="Arial" panose="020B0604020202020204" pitchFamily="34" charset="0"/>
              </a:rPr>
              <a:t> 지역 </a:t>
            </a:r>
            <a:r>
              <a:rPr lang="ko-KR" altLang="en-US" sz="1000" b="1" dirty="0" err="1">
                <a:latin typeface="Arial" panose="020B0604020202020204" pitchFamily="34" charset="0"/>
                <a:ea typeface="+mn-ea"/>
                <a:cs typeface="Arial" panose="020B0604020202020204" pitchFamily="34" charset="0"/>
              </a:rPr>
              <a:t>포데르노보</a:t>
            </a:r>
            <a:r>
              <a:rPr lang="en-US" altLang="ko-KR" sz="1000" b="1" dirty="0">
                <a:latin typeface="Arial" panose="020B0604020202020204" pitchFamily="34" charset="0"/>
                <a:ea typeface="+mn-ea"/>
                <a:cs typeface="Arial" panose="020B0604020202020204" pitchFamily="34" charset="0"/>
              </a:rPr>
              <a:t>,</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트렌티노</a:t>
            </a:r>
            <a:r>
              <a:rPr lang="ko-KR" altLang="en-US" sz="1000" b="1" dirty="0">
                <a:latin typeface="Arial" panose="020B0604020202020204" pitchFamily="34" charset="0"/>
                <a:ea typeface="+mn-ea"/>
                <a:cs typeface="Arial" panose="020B0604020202020204" pitchFamily="34" charset="0"/>
              </a:rPr>
              <a:t> 지역 마르곤</a:t>
            </a:r>
            <a:r>
              <a:rPr lang="en-US" altLang="ko-KR"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움브리아</a:t>
            </a:r>
            <a:endParaRPr lang="en-US" altLang="ko-KR" sz="1000" b="1" dirty="0">
              <a:latin typeface="Arial" panose="020B0604020202020204" pitchFamily="34" charset="0"/>
              <a:ea typeface="+mn-ea"/>
              <a:cs typeface="Arial" panose="020B0604020202020204" pitchFamily="34" charset="0"/>
            </a:endParaRPr>
          </a:p>
          <a:p>
            <a:pPr defTabSz="914400" latinLnBrk="0">
              <a:lnSpc>
                <a:spcPct val="110000"/>
              </a:lnSpc>
              <a:spcBef>
                <a:spcPct val="0"/>
              </a:spcBef>
              <a:spcAft>
                <a:spcPts val="600"/>
              </a:spcAft>
              <a:buClr>
                <a:schemeClr val="accent1"/>
              </a:buClr>
              <a:buSzPct val="100000"/>
              <a:buNone/>
            </a:pPr>
            <a:r>
              <a:rPr lang="ko-KR" altLang="en-US" sz="1000" b="1" dirty="0" err="1">
                <a:latin typeface="Arial" panose="020B0604020202020204" pitchFamily="34" charset="0"/>
                <a:ea typeface="+mn-ea"/>
                <a:cs typeface="Arial" panose="020B0604020202020204" pitchFamily="34" charset="0"/>
              </a:rPr>
              <a:t>카스텔부오노</a:t>
            </a:r>
            <a:r>
              <a:rPr lang="ko-KR" altLang="en-US" sz="1000" b="1" dirty="0">
                <a:latin typeface="Arial" panose="020B0604020202020204" pitchFamily="34" charset="0"/>
                <a:ea typeface="+mn-ea"/>
                <a:cs typeface="Arial" panose="020B0604020202020204" pitchFamily="34" charset="0"/>
              </a:rPr>
              <a:t> </a:t>
            </a:r>
            <a:r>
              <a:rPr lang="en-US" altLang="ko-KR" sz="1000" b="1" dirty="0">
                <a:latin typeface="Arial" panose="020B0604020202020204" pitchFamily="34" charset="0"/>
                <a:ea typeface="+mn-ea"/>
                <a:cs typeface="Arial" panose="020B0604020202020204" pitchFamily="34" charset="0"/>
              </a:rPr>
              <a:t>3</a:t>
            </a:r>
            <a:r>
              <a:rPr lang="ko-KR" altLang="en-US" sz="1000" b="1" dirty="0">
                <a:latin typeface="Arial" panose="020B0604020202020204" pitchFamily="34" charset="0"/>
                <a:ea typeface="+mn-ea"/>
                <a:cs typeface="Arial" panose="020B0604020202020204" pitchFamily="34" charset="0"/>
              </a:rPr>
              <a:t>개의 </a:t>
            </a:r>
            <a:r>
              <a:rPr lang="ko-KR" altLang="en-US" sz="1000" b="1" dirty="0" err="1">
                <a:latin typeface="Arial" panose="020B0604020202020204" pitchFamily="34" charset="0"/>
                <a:ea typeface="+mn-ea"/>
                <a:cs typeface="Arial" panose="020B0604020202020204" pitchFamily="34" charset="0"/>
              </a:rPr>
              <a:t>와이너리에서</a:t>
            </a:r>
            <a:r>
              <a:rPr lang="ko-KR" altLang="en-US" sz="1000" b="1" dirty="0">
                <a:latin typeface="Arial" panose="020B0604020202020204" pitchFamily="34" charset="0"/>
                <a:ea typeface="+mn-ea"/>
                <a:cs typeface="Arial" panose="020B0604020202020204" pitchFamily="34" charset="0"/>
              </a:rPr>
              <a:t>  각 지역을 대표할 만한 와인을 생산하기 시작한다</a:t>
            </a:r>
            <a:r>
              <a:rPr lang="en-US" altLang="ko-KR" sz="1000" b="1" dirty="0">
                <a:latin typeface="Arial" panose="020B0604020202020204" pitchFamily="34" charset="0"/>
                <a:ea typeface="+mn-ea"/>
                <a:cs typeface="Arial" panose="020B0604020202020204" pitchFamily="34" charset="0"/>
              </a:rPr>
              <a:t>. </a:t>
            </a:r>
          </a:p>
          <a:p>
            <a:pPr defTabSz="914400" latinLnBrk="0">
              <a:lnSpc>
                <a:spcPct val="110000"/>
              </a:lnSpc>
              <a:spcBef>
                <a:spcPct val="0"/>
              </a:spcBef>
              <a:spcAft>
                <a:spcPts val="600"/>
              </a:spcAft>
              <a:buClr>
                <a:schemeClr val="accent1"/>
              </a:buClr>
              <a:buSzPct val="100000"/>
              <a:buNone/>
            </a:pPr>
            <a:r>
              <a:rPr lang="en-US" altLang="ko-KR" sz="1000" b="1" dirty="0">
                <a:latin typeface="Arial" panose="020B0604020202020204" pitchFamily="34" charset="0"/>
                <a:ea typeface="+mn-ea"/>
                <a:cs typeface="Arial" panose="020B0604020202020204" pitchFamily="34" charset="0"/>
              </a:rPr>
              <a:t>*CASTEL</a:t>
            </a:r>
            <a:r>
              <a:rPr lang="ko-KR" altLang="en-US" sz="1000" b="1" dirty="0">
                <a:latin typeface="Arial" panose="020B0604020202020204" pitchFamily="34" charset="0"/>
                <a:ea typeface="+mn-ea"/>
                <a:cs typeface="Arial" panose="020B0604020202020204" pitchFamily="34" charset="0"/>
              </a:rPr>
              <a:t> </a:t>
            </a:r>
            <a:r>
              <a:rPr lang="en-US" altLang="ko-KR" sz="1000" b="1" dirty="0">
                <a:latin typeface="Arial" panose="020B0604020202020204" pitchFamily="34" charset="0"/>
                <a:ea typeface="+mn-ea"/>
                <a:cs typeface="Arial" panose="020B0604020202020204" pitchFamily="34" charset="0"/>
              </a:rPr>
              <a:t>BUONO(</a:t>
            </a:r>
            <a:r>
              <a:rPr lang="ko-KR" altLang="en-US" sz="1000" b="1" dirty="0" err="1">
                <a:latin typeface="Arial" panose="020B0604020202020204" pitchFamily="34" charset="0"/>
                <a:ea typeface="+mn-ea"/>
                <a:cs typeface="Arial" panose="020B0604020202020204" pitchFamily="34" charset="0"/>
              </a:rPr>
              <a:t>카스텔부오노</a:t>
            </a:r>
            <a:r>
              <a:rPr lang="en-US" altLang="ko-KR"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움브리아</a:t>
            </a:r>
            <a:r>
              <a:rPr lang="en-US" altLang="ko-KR" sz="1000" b="1" dirty="0">
                <a:latin typeface="Arial" panose="020B0604020202020204" pitchFamily="34" charset="0"/>
                <a:ea typeface="+mn-ea"/>
                <a:cs typeface="Arial" panose="020B0604020202020204" pitchFamily="34" charset="0"/>
              </a:rPr>
              <a:t>)</a:t>
            </a:r>
          </a:p>
          <a:p>
            <a:pPr latinLnBrk="0">
              <a:lnSpc>
                <a:spcPct val="110000"/>
              </a:lnSpc>
              <a:spcBef>
                <a:spcPct val="0"/>
              </a:spcBef>
              <a:spcAft>
                <a:spcPts val="600"/>
              </a:spcAft>
              <a:buClr>
                <a:schemeClr val="accent1"/>
              </a:buClr>
              <a:buSzPct val="100000"/>
              <a:buNone/>
            </a:pPr>
            <a:r>
              <a:rPr lang="ko-KR" altLang="en-US" sz="1000" b="1" dirty="0">
                <a:latin typeface="Arial" panose="020B0604020202020204" pitchFamily="34" charset="0"/>
                <a:ea typeface="+mn-ea"/>
                <a:cs typeface="Arial" panose="020B0604020202020204" pitchFamily="34" charset="0"/>
              </a:rPr>
              <a:t>국내에 잘 알려진 </a:t>
            </a:r>
            <a:r>
              <a:rPr lang="ko-KR" altLang="en-US" sz="1000" b="1" dirty="0" err="1">
                <a:latin typeface="Arial" panose="020B0604020202020204" pitchFamily="34" charset="0"/>
                <a:ea typeface="+mn-ea"/>
                <a:cs typeface="Arial" panose="020B0604020202020204" pitchFamily="34" charset="0"/>
              </a:rPr>
              <a:t>까베르네</a:t>
            </a:r>
            <a:r>
              <a:rPr lang="ko-KR" altLang="en-US" sz="1000" b="1" dirty="0">
                <a:latin typeface="Arial" panose="020B0604020202020204" pitchFamily="34" charset="0"/>
                <a:ea typeface="+mn-ea"/>
                <a:cs typeface="Arial" panose="020B0604020202020204" pitchFamily="34" charset="0"/>
              </a:rPr>
              <a:t> </a:t>
            </a:r>
            <a:r>
              <a:rPr lang="ko-KR" altLang="en-US" sz="1000" b="1" dirty="0" err="1">
                <a:latin typeface="Arial" panose="020B0604020202020204" pitchFamily="34" charset="0"/>
                <a:ea typeface="+mn-ea"/>
                <a:cs typeface="Arial" panose="020B0604020202020204" pitchFamily="34" charset="0"/>
              </a:rPr>
              <a:t>쇼비뇽</a:t>
            </a:r>
            <a:r>
              <a:rPr lang="ko-KR" altLang="en-US" sz="1000" b="1" dirty="0">
                <a:latin typeface="Arial" panose="020B0604020202020204" pitchFamily="34" charset="0"/>
                <a:ea typeface="+mn-ea"/>
                <a:cs typeface="Arial" panose="020B0604020202020204" pitchFamily="34" charset="0"/>
              </a:rPr>
              <a:t> </a:t>
            </a:r>
            <a:r>
              <a:rPr lang="en-US" altLang="ko-KR" sz="1000" b="1" dirty="0">
                <a:latin typeface="Arial" panose="020B0604020202020204" pitchFamily="34" charset="0"/>
                <a:ea typeface="+mn-ea"/>
                <a:cs typeface="Arial" panose="020B0604020202020204" pitchFamily="34" charset="0"/>
              </a:rPr>
              <a:t>(1.5-1.8 g/l)</a:t>
            </a:r>
            <a:r>
              <a:rPr lang="ko-KR" altLang="en-US" sz="1000" b="1" dirty="0">
                <a:latin typeface="Arial" panose="020B0604020202020204" pitchFamily="34" charset="0"/>
                <a:ea typeface="+mn-ea"/>
                <a:cs typeface="Arial" panose="020B0604020202020204" pitchFamily="34" charset="0"/>
              </a:rPr>
              <a:t> 비교하여 두 배의</a:t>
            </a:r>
            <a:r>
              <a:rPr lang="en-US" altLang="ko-KR" sz="1000" b="1" dirty="0">
                <a:latin typeface="Arial" panose="020B0604020202020204" pitchFamily="34" charset="0"/>
                <a:ea typeface="+mn-ea"/>
                <a:cs typeface="Arial" panose="020B0604020202020204" pitchFamily="34" charset="0"/>
              </a:rPr>
              <a:t> </a:t>
            </a:r>
          </a:p>
          <a:p>
            <a:pPr latinLnBrk="0">
              <a:lnSpc>
                <a:spcPct val="110000"/>
              </a:lnSpc>
              <a:spcBef>
                <a:spcPct val="0"/>
              </a:spcBef>
              <a:spcAft>
                <a:spcPts val="600"/>
              </a:spcAft>
              <a:buClr>
                <a:schemeClr val="accent1"/>
              </a:buClr>
              <a:buSzPct val="100000"/>
              <a:buNone/>
            </a:pPr>
            <a:r>
              <a:rPr lang="ko-KR" altLang="en-US" sz="1000" b="1" dirty="0" err="1">
                <a:latin typeface="Arial" panose="020B0604020202020204" pitchFamily="34" charset="0"/>
                <a:ea typeface="+mn-ea"/>
                <a:cs typeface="Arial" panose="020B0604020202020204" pitchFamily="34" charset="0"/>
              </a:rPr>
              <a:t>탄닌을</a:t>
            </a:r>
            <a:r>
              <a:rPr lang="ko-KR" altLang="en-US" sz="1000" b="1" dirty="0">
                <a:latin typeface="Arial" panose="020B0604020202020204" pitchFamily="34" charset="0"/>
                <a:ea typeface="+mn-ea"/>
                <a:cs typeface="Arial" panose="020B0604020202020204" pitchFamily="34" charset="0"/>
              </a:rPr>
              <a:t> 함유하고 있는 </a:t>
            </a:r>
            <a:r>
              <a:rPr lang="ko-KR" altLang="en-US" sz="1000" b="1" dirty="0" err="1">
                <a:latin typeface="Arial" panose="020B0604020202020204" pitchFamily="34" charset="0"/>
                <a:ea typeface="+mn-ea"/>
                <a:cs typeface="Arial" panose="020B0604020202020204" pitchFamily="34" charset="0"/>
              </a:rPr>
              <a:t>사그란티노</a:t>
            </a:r>
            <a:r>
              <a:rPr lang="en-US" altLang="ko-KR" sz="1000" b="1" dirty="0">
                <a:latin typeface="Arial" panose="020B0604020202020204" pitchFamily="34" charset="0"/>
                <a:ea typeface="+mn-ea"/>
                <a:cs typeface="Arial" panose="020B0604020202020204" pitchFamily="34" charset="0"/>
              </a:rPr>
              <a:t>(3.5-4 g/l)</a:t>
            </a:r>
            <a:r>
              <a:rPr lang="ko-KR" altLang="en-US" sz="1000" b="1" dirty="0">
                <a:latin typeface="Arial" panose="020B0604020202020204" pitchFamily="34" charset="0"/>
                <a:ea typeface="+mn-ea"/>
                <a:cs typeface="Arial" panose="020B0604020202020204" pitchFamily="34" charset="0"/>
              </a:rPr>
              <a:t>는 힘이 넘치는 맛과 </a:t>
            </a:r>
            <a:endParaRPr lang="en-US" altLang="ko-KR" sz="1000" b="1" dirty="0">
              <a:latin typeface="Arial" panose="020B0604020202020204" pitchFamily="34" charset="0"/>
              <a:ea typeface="+mn-ea"/>
              <a:cs typeface="Arial" panose="020B0604020202020204" pitchFamily="34" charset="0"/>
            </a:endParaRPr>
          </a:p>
          <a:p>
            <a:pPr latinLnBrk="0">
              <a:lnSpc>
                <a:spcPct val="110000"/>
              </a:lnSpc>
              <a:spcBef>
                <a:spcPct val="0"/>
              </a:spcBef>
              <a:spcAft>
                <a:spcPts val="600"/>
              </a:spcAft>
              <a:buClr>
                <a:schemeClr val="accent1"/>
              </a:buClr>
              <a:buSzPct val="100000"/>
              <a:buNone/>
            </a:pPr>
            <a:r>
              <a:rPr lang="ko-KR" altLang="en-US" sz="1000" b="1" dirty="0">
                <a:latin typeface="Arial" panose="020B0604020202020204" pitchFamily="34" charset="0"/>
                <a:ea typeface="+mn-ea"/>
                <a:cs typeface="Arial" panose="020B0604020202020204" pitchFamily="34" charset="0"/>
              </a:rPr>
              <a:t>깊이가 인상적으로 중세 시대 미사주로 사용되어 </a:t>
            </a:r>
            <a:endParaRPr lang="en-US" altLang="ko-KR" sz="1000" b="1" dirty="0">
              <a:latin typeface="Arial" panose="020B0604020202020204" pitchFamily="34" charset="0"/>
              <a:ea typeface="+mn-ea"/>
              <a:cs typeface="Arial" panose="020B0604020202020204" pitchFamily="34" charset="0"/>
            </a:endParaRPr>
          </a:p>
          <a:p>
            <a:pPr latinLnBrk="0">
              <a:lnSpc>
                <a:spcPct val="110000"/>
              </a:lnSpc>
              <a:spcBef>
                <a:spcPct val="0"/>
              </a:spcBef>
              <a:spcAft>
                <a:spcPts val="600"/>
              </a:spcAft>
              <a:buClr>
                <a:schemeClr val="accent1"/>
              </a:buClr>
              <a:buSzPct val="100000"/>
              <a:buNone/>
            </a:pPr>
            <a:r>
              <a:rPr lang="ko-KR" altLang="en-US" sz="1000" b="1" dirty="0">
                <a:latin typeface="Arial" panose="020B0604020202020204" pitchFamily="34" charset="0"/>
                <a:ea typeface="+mn-ea"/>
                <a:cs typeface="Arial" panose="020B0604020202020204" pitchFamily="34" charset="0"/>
              </a:rPr>
              <a:t>신성한 의미로  </a:t>
            </a:r>
            <a:r>
              <a:rPr lang="en-US" altLang="ko-KR" sz="1000" b="1" dirty="0">
                <a:latin typeface="Arial" panose="020B0604020202020204" pitchFamily="34" charset="0"/>
                <a:ea typeface="+mn-ea"/>
                <a:cs typeface="Arial" panose="020B0604020202020204" pitchFamily="34" charset="0"/>
              </a:rPr>
              <a:t>“</a:t>
            </a:r>
            <a:r>
              <a:rPr lang="ko-KR" altLang="en-US" sz="1000" b="1" dirty="0" err="1">
                <a:latin typeface="Arial" panose="020B0604020202020204" pitchFamily="34" charset="0"/>
                <a:ea typeface="+mn-ea"/>
                <a:cs typeface="Arial" panose="020B0604020202020204" pitchFamily="34" charset="0"/>
              </a:rPr>
              <a:t>샤크라</a:t>
            </a:r>
            <a:r>
              <a:rPr lang="en-US" altLang="ko-KR" sz="1000" b="1" dirty="0">
                <a:latin typeface="Arial" panose="020B0604020202020204" pitchFamily="34" charset="0"/>
                <a:ea typeface="+mn-ea"/>
                <a:cs typeface="Arial" panose="020B0604020202020204" pitchFamily="34" charset="0"/>
              </a:rPr>
              <a:t>”</a:t>
            </a:r>
            <a:r>
              <a:rPr lang="ko-KR" altLang="en-US" sz="1000" b="1" dirty="0">
                <a:latin typeface="Arial" panose="020B0604020202020204" pitchFamily="34" charset="0"/>
                <a:ea typeface="+mn-ea"/>
                <a:cs typeface="Arial" panose="020B0604020202020204" pitchFamily="34" charset="0"/>
              </a:rPr>
              <a:t>라고 지칭했고</a:t>
            </a:r>
            <a:r>
              <a:rPr lang="en-US" altLang="ko-KR" sz="1000" b="1" dirty="0">
                <a:latin typeface="Arial" panose="020B0604020202020204" pitchFamily="34" charset="0"/>
                <a:ea typeface="+mn-ea"/>
                <a:cs typeface="Arial" panose="020B0604020202020204" pitchFamily="34" charset="0"/>
              </a:rPr>
              <a:t>, </a:t>
            </a:r>
            <a:r>
              <a:rPr lang="ko-KR" altLang="en-US" sz="1000" b="1" dirty="0">
                <a:latin typeface="Arial" panose="020B0604020202020204" pitchFamily="34" charset="0"/>
                <a:ea typeface="+mn-ea"/>
                <a:cs typeface="Arial" panose="020B0604020202020204" pitchFamily="34" charset="0"/>
              </a:rPr>
              <a:t>이후 현재의 명칭을 가지게 된다</a:t>
            </a:r>
            <a:r>
              <a:rPr lang="en-US" altLang="ko-KR" sz="1000" b="1" dirty="0">
                <a:latin typeface="Arial" panose="020B0604020202020204" pitchFamily="34" charset="0"/>
                <a:ea typeface="+mn-ea"/>
                <a:cs typeface="Arial" panose="020B0604020202020204" pitchFamily="34" charset="0"/>
              </a:rPr>
              <a:t>. </a:t>
            </a:r>
          </a:p>
          <a:p>
            <a:pPr latinLnBrk="0">
              <a:lnSpc>
                <a:spcPct val="110000"/>
              </a:lnSpc>
              <a:spcBef>
                <a:spcPct val="0"/>
              </a:spcBef>
              <a:spcAft>
                <a:spcPts val="600"/>
              </a:spcAft>
              <a:buClr>
                <a:schemeClr val="accent1"/>
              </a:buClr>
              <a:buSzPct val="100000"/>
              <a:buNone/>
            </a:pPr>
            <a:r>
              <a:rPr lang="ko-KR" altLang="en-US" sz="1000" b="1" u="sng" dirty="0">
                <a:latin typeface="Arial" panose="020B0604020202020204" pitchFamily="34" charset="0"/>
                <a:ea typeface="+mn-ea"/>
                <a:cs typeface="Arial" panose="020B0604020202020204" pitchFamily="34" charset="0"/>
              </a:rPr>
              <a:t>이탈리아 건축계의 거장이자 </a:t>
            </a:r>
            <a:r>
              <a:rPr lang="ko-KR" altLang="en-US" sz="1000" b="1" u="sng" dirty="0" err="1">
                <a:latin typeface="Arial" panose="020B0604020202020204" pitchFamily="34" charset="0"/>
                <a:ea typeface="+mn-ea"/>
                <a:cs typeface="Arial" panose="020B0604020202020204" pitchFamily="34" charset="0"/>
              </a:rPr>
              <a:t>대십자</a:t>
            </a:r>
            <a:r>
              <a:rPr lang="ko-KR" altLang="en-US" sz="1000" b="1" u="sng" dirty="0">
                <a:latin typeface="Arial" panose="020B0604020202020204" pitchFamily="34" charset="0"/>
                <a:ea typeface="+mn-ea"/>
                <a:cs typeface="Arial" panose="020B0604020202020204" pitchFamily="34" charset="0"/>
              </a:rPr>
              <a:t> 기사 훈장을 받은 </a:t>
            </a:r>
            <a:r>
              <a:rPr lang="ko-KR" altLang="en-US" sz="1000" b="1" u="sng" dirty="0" err="1">
                <a:latin typeface="Arial" panose="020B0604020202020204" pitchFamily="34" charset="0"/>
                <a:ea typeface="+mn-ea"/>
                <a:cs typeface="Arial" panose="020B0604020202020204" pitchFamily="34" charset="0"/>
              </a:rPr>
              <a:t>아르날도</a:t>
            </a:r>
            <a:r>
              <a:rPr lang="ko-KR" altLang="en-US" sz="1000" b="1" u="sng" dirty="0">
                <a:latin typeface="Arial" panose="020B0604020202020204" pitchFamily="34" charset="0"/>
                <a:ea typeface="+mn-ea"/>
                <a:cs typeface="Arial" panose="020B0604020202020204" pitchFamily="34" charset="0"/>
              </a:rPr>
              <a:t> </a:t>
            </a:r>
            <a:r>
              <a:rPr lang="ko-KR" altLang="en-US" sz="1000" b="1" u="sng" dirty="0" err="1">
                <a:latin typeface="Arial" panose="020B0604020202020204" pitchFamily="34" charset="0"/>
                <a:ea typeface="+mn-ea"/>
                <a:cs typeface="Arial" panose="020B0604020202020204" pitchFamily="34" charset="0"/>
              </a:rPr>
              <a:t>뽀모도로는</a:t>
            </a:r>
            <a:r>
              <a:rPr lang="ko-KR" altLang="en-US" sz="1000" b="1" u="sng" dirty="0">
                <a:latin typeface="Arial" panose="020B0604020202020204" pitchFamily="34" charset="0"/>
                <a:ea typeface="+mn-ea"/>
                <a:cs typeface="Arial" panose="020B0604020202020204" pitchFamily="34" charset="0"/>
              </a:rPr>
              <a:t> </a:t>
            </a:r>
            <a:r>
              <a:rPr lang="ko-KR" altLang="en-US" sz="1000" b="1" u="sng" dirty="0" err="1">
                <a:latin typeface="Arial" panose="020B0604020202020204" pitchFamily="34" charset="0"/>
                <a:ea typeface="+mn-ea"/>
                <a:cs typeface="Arial" panose="020B0604020202020204" pitchFamily="34" charset="0"/>
              </a:rPr>
              <a:t>루넬리</a:t>
            </a:r>
            <a:r>
              <a:rPr lang="ko-KR" altLang="en-US" sz="1000" b="1" u="sng" dirty="0">
                <a:latin typeface="Arial" panose="020B0604020202020204" pitchFamily="34" charset="0"/>
                <a:ea typeface="+mn-ea"/>
                <a:cs typeface="Arial" panose="020B0604020202020204" pitchFamily="34" charset="0"/>
              </a:rPr>
              <a:t> 그룹과의</a:t>
            </a:r>
            <a:endParaRPr lang="en-US" altLang="ko-KR" sz="1000" b="1" u="sng" dirty="0">
              <a:latin typeface="Arial" panose="020B0604020202020204" pitchFamily="34" charset="0"/>
              <a:ea typeface="+mn-ea"/>
              <a:cs typeface="Arial" panose="020B0604020202020204" pitchFamily="34" charset="0"/>
            </a:endParaRPr>
          </a:p>
          <a:p>
            <a:pPr latinLnBrk="0">
              <a:lnSpc>
                <a:spcPct val="110000"/>
              </a:lnSpc>
              <a:spcBef>
                <a:spcPct val="0"/>
              </a:spcBef>
              <a:spcAft>
                <a:spcPts val="600"/>
              </a:spcAft>
              <a:buClr>
                <a:schemeClr val="accent1"/>
              </a:buClr>
              <a:buSzPct val="100000"/>
              <a:buNone/>
            </a:pPr>
            <a:r>
              <a:rPr lang="ko-KR" altLang="en-US" sz="1000" b="1" u="sng" dirty="0">
                <a:latin typeface="Arial" panose="020B0604020202020204" pitchFamily="34" charset="0"/>
                <a:ea typeface="+mn-ea"/>
                <a:cs typeface="Arial" panose="020B0604020202020204" pitchFamily="34" charset="0"/>
              </a:rPr>
              <a:t>우정의 의미로 이 와인의 특별함을 담아 </a:t>
            </a:r>
            <a:r>
              <a:rPr lang="en-US" altLang="ko-KR" sz="1000" b="1" u="sng" dirty="0">
                <a:latin typeface="Arial" panose="020B0604020202020204" pitchFamily="34" charset="0"/>
                <a:ea typeface="+mn-ea"/>
                <a:cs typeface="Arial" panose="020B0604020202020204" pitchFamily="34" charset="0"/>
              </a:rPr>
              <a:t>“</a:t>
            </a:r>
            <a:r>
              <a:rPr lang="ko-KR" altLang="en-US" sz="1000" b="1" u="sng" dirty="0" err="1">
                <a:latin typeface="Arial" panose="020B0604020202020204" pitchFamily="34" charset="0"/>
                <a:ea typeface="+mn-ea"/>
                <a:cs typeface="Arial" panose="020B0604020202020204" pitchFamily="34" charset="0"/>
              </a:rPr>
              <a:t>카라파체</a:t>
            </a:r>
            <a:r>
              <a:rPr lang="en-US" altLang="ko-KR" sz="1000" b="1" u="sng" dirty="0">
                <a:latin typeface="Arial" panose="020B0604020202020204" pitchFamily="34" charset="0"/>
                <a:ea typeface="+mn-ea"/>
                <a:cs typeface="Arial" panose="020B0604020202020204" pitchFamily="34" charset="0"/>
              </a:rPr>
              <a:t>＂</a:t>
            </a:r>
            <a:r>
              <a:rPr lang="ko-KR" altLang="en-US" sz="1000" b="1" u="sng" dirty="0" err="1">
                <a:latin typeface="Arial" panose="020B0604020202020204" pitchFamily="34" charset="0"/>
                <a:ea typeface="+mn-ea"/>
                <a:cs typeface="Arial" panose="020B0604020202020204" pitchFamily="34" charset="0"/>
              </a:rPr>
              <a:t>셀라를</a:t>
            </a:r>
            <a:r>
              <a:rPr lang="ko-KR" altLang="en-US" sz="1000" b="1" u="sng" dirty="0">
                <a:latin typeface="Arial" panose="020B0604020202020204" pitchFamily="34" charset="0"/>
                <a:ea typeface="+mn-ea"/>
                <a:cs typeface="Arial" panose="020B0604020202020204" pitchFamily="34" charset="0"/>
              </a:rPr>
              <a:t> 디자인하였다</a:t>
            </a:r>
            <a:r>
              <a:rPr lang="en-US" altLang="ko-KR" sz="1000" b="1" u="sng" dirty="0">
                <a:latin typeface="Arial" panose="020B0604020202020204" pitchFamily="34" charset="0"/>
                <a:ea typeface="+mn-ea"/>
                <a:cs typeface="Arial" panose="020B0604020202020204" pitchFamily="34" charset="0"/>
              </a:rPr>
              <a:t>.</a:t>
            </a:r>
          </a:p>
        </p:txBody>
      </p:sp>
      <p:sp>
        <p:nvSpPr>
          <p:cNvPr id="3075" name="Rectangle 194">
            <a:extLst>
              <a:ext uri="{FF2B5EF4-FFF2-40B4-BE49-F238E27FC236}">
                <a16:creationId xmlns:a16="http://schemas.microsoft.com/office/drawing/2014/main" id="{DDCDEBE6-F46E-4722-95AB-F0DE3849254B}"/>
              </a:ext>
            </a:extLst>
          </p:cNvPr>
          <p:cNvSpPr>
            <a:spLocks noChangeArrowheads="1"/>
          </p:cNvSpPr>
          <p:nvPr/>
        </p:nvSpPr>
        <p:spPr bwMode="auto">
          <a:xfrm>
            <a:off x="6732240" y="-15482"/>
            <a:ext cx="2411760" cy="415498"/>
          </a:xfrm>
          <a:prstGeom prst="rect">
            <a:avLst/>
          </a:prstGeom>
          <a:solidFill>
            <a:srgbClr val="A50021"/>
          </a:solidFill>
          <a:ln>
            <a:noFill/>
          </a:ln>
        </p:spPr>
        <p:txBody>
          <a:bodyPr wrap="square">
            <a:spAutoFit/>
          </a:bodyPr>
          <a:lstStyle>
            <a:lvl1pPr latinLnBrk="1">
              <a:spcBef>
                <a:spcPct val="20000"/>
              </a:spcBef>
              <a:buChar char="•"/>
              <a:defRPr kumimoji="1" sz="3200">
                <a:solidFill>
                  <a:schemeClr val="tx1"/>
                </a:solidFill>
                <a:latin typeface="굴림" panose="020B0600000101010101" pitchFamily="50" charset="-127"/>
                <a:ea typeface="굴림" panose="020B0600000101010101" pitchFamily="50" charset="-127"/>
              </a:defRPr>
            </a:lvl1pPr>
            <a:lvl2pPr marL="742950" indent="-285750" latinLnBrk="1">
              <a:spcBef>
                <a:spcPct val="20000"/>
              </a:spcBef>
              <a:buChar char="–"/>
              <a:defRPr kumimoji="1" sz="2800">
                <a:solidFill>
                  <a:schemeClr val="tx1"/>
                </a:solidFill>
                <a:latin typeface="굴림" panose="020B0600000101010101" pitchFamily="50" charset="-127"/>
                <a:ea typeface="굴림" panose="020B0600000101010101" pitchFamily="50" charset="-127"/>
              </a:defRPr>
            </a:lvl2pPr>
            <a:lvl3pPr marL="1143000" indent="-228600" latinLnBrk="1">
              <a:spcBef>
                <a:spcPct val="20000"/>
              </a:spcBef>
              <a:buChar char="•"/>
              <a:defRPr kumimoji="1" sz="2400">
                <a:solidFill>
                  <a:schemeClr val="tx1"/>
                </a:solidFill>
                <a:latin typeface="굴림" panose="020B0600000101010101" pitchFamily="50" charset="-127"/>
                <a:ea typeface="굴림" panose="020B0600000101010101" pitchFamily="50" charset="-127"/>
              </a:defRPr>
            </a:lvl3pPr>
            <a:lvl4pPr marL="16002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4pPr>
            <a:lvl5pPr marL="20574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9pPr>
          </a:lstStyle>
          <a:p>
            <a:pPr algn="ctr" eaLnBrk="1" hangingPunct="1">
              <a:spcBef>
                <a:spcPct val="0"/>
              </a:spcBef>
              <a:spcAft>
                <a:spcPts val="600"/>
              </a:spcAft>
              <a:buFontTx/>
              <a:buNone/>
            </a:pPr>
            <a:r>
              <a:rPr lang="ko-KR" altLang="en-US" sz="1050" b="1" dirty="0">
                <a:solidFill>
                  <a:schemeClr val="bg1"/>
                </a:solidFill>
                <a:latin typeface="Arial Black" panose="020B0A04020102020204" pitchFamily="34" charset="0"/>
              </a:rPr>
              <a:t>와인 전문 기업 ㈜에프엘코리아                            브랜드 문의 </a:t>
            </a:r>
            <a:r>
              <a:rPr lang="en-US" altLang="ko-KR" sz="1050" b="1" dirty="0">
                <a:solidFill>
                  <a:schemeClr val="bg1"/>
                </a:solidFill>
                <a:latin typeface="Arial Black" panose="020B0A04020102020204" pitchFamily="34" charset="0"/>
              </a:rPr>
              <a:t>02)449-3151</a:t>
            </a:r>
          </a:p>
        </p:txBody>
      </p:sp>
      <p:sp>
        <p:nvSpPr>
          <p:cNvPr id="23" name="Rectangle 176">
            <a:extLst>
              <a:ext uri="{FF2B5EF4-FFF2-40B4-BE49-F238E27FC236}">
                <a16:creationId xmlns:a16="http://schemas.microsoft.com/office/drawing/2014/main" id="{9C1DA64D-8F9D-4813-9A5A-27401DC2C48E}"/>
              </a:ext>
            </a:extLst>
          </p:cNvPr>
          <p:cNvSpPr>
            <a:spLocks noChangeArrowheads="1"/>
          </p:cNvSpPr>
          <p:nvPr/>
        </p:nvSpPr>
        <p:spPr bwMode="auto">
          <a:xfrm>
            <a:off x="3204356" y="5553236"/>
            <a:ext cx="5700863" cy="13047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t">
            <a:noAutofit/>
          </a:bodyPr>
          <a:lstStyle>
            <a:lvl1pPr latinLnBrk="1">
              <a:spcBef>
                <a:spcPct val="20000"/>
              </a:spcBef>
              <a:buChar char="•"/>
              <a:defRPr kumimoji="1" sz="3200">
                <a:solidFill>
                  <a:schemeClr val="tx1"/>
                </a:solidFill>
                <a:latin typeface="굴림" panose="020B0600000101010101" pitchFamily="50" charset="-127"/>
                <a:ea typeface="굴림" panose="020B0600000101010101" pitchFamily="50" charset="-127"/>
              </a:defRPr>
            </a:lvl1pPr>
            <a:lvl2pPr marL="742950" indent="-285750" latinLnBrk="1">
              <a:spcBef>
                <a:spcPct val="20000"/>
              </a:spcBef>
              <a:buChar char="–"/>
              <a:defRPr kumimoji="1" sz="2800">
                <a:solidFill>
                  <a:schemeClr val="tx1"/>
                </a:solidFill>
                <a:latin typeface="굴림" panose="020B0600000101010101" pitchFamily="50" charset="-127"/>
                <a:ea typeface="굴림" panose="020B0600000101010101" pitchFamily="50" charset="-127"/>
              </a:defRPr>
            </a:lvl2pPr>
            <a:lvl3pPr marL="1143000" indent="-228600" latinLnBrk="1">
              <a:spcBef>
                <a:spcPct val="20000"/>
              </a:spcBef>
              <a:buChar char="•"/>
              <a:defRPr kumimoji="1" sz="2400">
                <a:solidFill>
                  <a:schemeClr val="tx1"/>
                </a:solidFill>
                <a:latin typeface="굴림" panose="020B0600000101010101" pitchFamily="50" charset="-127"/>
                <a:ea typeface="굴림" panose="020B0600000101010101" pitchFamily="50" charset="-127"/>
              </a:defRPr>
            </a:lvl3pPr>
            <a:lvl4pPr marL="16002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4pPr>
            <a:lvl5pPr marL="2057400" indent="-228600" latinLnBrk="1">
              <a:spcBef>
                <a:spcPct val="20000"/>
              </a:spcBef>
              <a:buChar char="»"/>
              <a:defRPr kumimoji="1" sz="20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20000"/>
              </a:spcBef>
              <a:spcAft>
                <a:spcPct val="0"/>
              </a:spcAft>
              <a:buChar char="»"/>
              <a:defRPr kumimoji="1" sz="2000">
                <a:solidFill>
                  <a:schemeClr val="tx1"/>
                </a:solidFill>
                <a:latin typeface="굴림" panose="020B0600000101010101" pitchFamily="50" charset="-127"/>
                <a:ea typeface="굴림" panose="020B0600000101010101" pitchFamily="50" charset="-127"/>
              </a:defRPr>
            </a:lvl9pPr>
          </a:lstStyle>
          <a:p>
            <a:pPr defTabSz="914400" latinLnBrk="0">
              <a:lnSpc>
                <a:spcPct val="110000"/>
              </a:lnSpc>
              <a:spcBef>
                <a:spcPct val="0"/>
              </a:spcBef>
              <a:spcAft>
                <a:spcPts val="600"/>
              </a:spcAft>
              <a:buClr>
                <a:schemeClr val="accent1"/>
              </a:buClr>
              <a:buSzPct val="100000"/>
              <a:buNone/>
            </a:pPr>
            <a:r>
              <a:rPr lang="en-US" altLang="ko-KR" sz="1000" b="1" dirty="0">
                <a:solidFill>
                  <a:srgbClr val="A50021"/>
                </a:solidFill>
                <a:latin typeface="Arial" panose="020B0604020202020204" pitchFamily="34" charset="0"/>
                <a:ea typeface="+mn-ea"/>
                <a:cs typeface="Arial" panose="020B0604020202020204" pitchFamily="34" charset="0"/>
              </a:rPr>
              <a:t>AWARDS / </a:t>
            </a:r>
            <a:r>
              <a:rPr lang="ko-KR" altLang="en-US" sz="1000" b="1" dirty="0">
                <a:solidFill>
                  <a:srgbClr val="A50021"/>
                </a:solidFill>
                <a:latin typeface="Arial" panose="020B0604020202020204" pitchFamily="34" charset="0"/>
                <a:ea typeface="+mn-ea"/>
                <a:cs typeface="Arial" panose="020B0604020202020204" pitchFamily="34" charset="0"/>
              </a:rPr>
              <a:t>수상 내역</a:t>
            </a:r>
            <a:endParaRPr lang="en-US" altLang="ko-KR" sz="1000" b="1" dirty="0">
              <a:solidFill>
                <a:srgbClr val="A50021"/>
              </a:solidFill>
              <a:latin typeface="Arial" panose="020B0604020202020204" pitchFamily="34" charset="0"/>
              <a:ea typeface="+mn-ea"/>
              <a:cs typeface="Arial" panose="020B0604020202020204" pitchFamily="34" charset="0"/>
            </a:endParaRPr>
          </a:p>
          <a:p>
            <a:pPr latinLnBrk="0">
              <a:lnSpc>
                <a:spcPct val="110000"/>
              </a:lnSpc>
              <a:spcBef>
                <a:spcPct val="0"/>
              </a:spcBef>
              <a:spcAft>
                <a:spcPts val="600"/>
              </a:spcAft>
              <a:buClr>
                <a:schemeClr val="accent1"/>
              </a:buClr>
              <a:buSzPct val="100000"/>
              <a:buNone/>
            </a:pPr>
            <a:r>
              <a:rPr lang="en-US" altLang="ko-KR" sz="1000" b="1" dirty="0">
                <a:latin typeface="Arial" panose="020B0604020202020204" pitchFamily="34" charset="0"/>
                <a:ea typeface="+mn-ea"/>
                <a:cs typeface="Arial" panose="020B0604020202020204" pitchFamily="34" charset="0"/>
              </a:rPr>
              <a:t>Decanter World Wine Awards 2025 97pts,</a:t>
            </a:r>
            <a:r>
              <a:rPr lang="ko-KR" altLang="en-US" sz="1000" b="1" dirty="0">
                <a:latin typeface="Arial" panose="020B0604020202020204" pitchFamily="34" charset="0"/>
                <a:ea typeface="+mn-ea"/>
                <a:cs typeface="Arial" panose="020B0604020202020204" pitchFamily="34" charset="0"/>
              </a:rPr>
              <a:t> </a:t>
            </a:r>
            <a:r>
              <a:rPr lang="en-US" altLang="ko-KR" sz="1000" b="1" dirty="0">
                <a:latin typeface="Arial" panose="020B0604020202020204" pitchFamily="34" charset="0"/>
                <a:ea typeface="+mn-ea"/>
                <a:cs typeface="Arial" panose="020B0604020202020204" pitchFamily="34" charset="0"/>
              </a:rPr>
              <a:t>Platinum Medal.                                                            Wine Spectator 92pts, James Suckling 94pts, Wine Enthusiast 94pts, Vinous 93                        </a:t>
            </a:r>
            <a:r>
              <a:rPr lang="en-US" altLang="ko-KR" sz="1000" b="1" i="0" dirty="0">
                <a:effectLst/>
                <a:latin typeface="Arial" panose="020B0604020202020204" pitchFamily="34" charset="0"/>
                <a:cs typeface="Arial" panose="020B0604020202020204" pitchFamily="34" charset="0"/>
              </a:rPr>
              <a:t>World's Best Sommeliers' Selection 2025 (by world best 50 restaurants)                                                                              "Phenomenal Winery" and "Winery Architecture of the Year" 2025 (Wineries of Italy)                  Forbes 100 Iconic Wineries 2025                                                                                                                     World Best Vineyards 2024 25</a:t>
            </a:r>
            <a:r>
              <a:rPr lang="en-US" altLang="ko-KR" sz="1000" b="1" i="0" baseline="30000" dirty="0">
                <a:effectLst/>
                <a:latin typeface="Arial" panose="020B0604020202020204" pitchFamily="34" charset="0"/>
                <a:cs typeface="Arial" panose="020B0604020202020204" pitchFamily="34" charset="0"/>
              </a:rPr>
              <a:t>th</a:t>
            </a:r>
            <a:r>
              <a:rPr lang="en-US" altLang="ko-KR" sz="1000" b="1" i="0" dirty="0">
                <a:effectLst/>
                <a:latin typeface="Arial" panose="020B0604020202020204" pitchFamily="34" charset="0"/>
                <a:cs typeface="Arial" panose="020B0604020202020204" pitchFamily="34" charset="0"/>
              </a:rPr>
              <a:t> on 50 best wineries in the world by Highest New Entry 2024 </a:t>
            </a:r>
            <a:endParaRPr lang="en-US" altLang="ko-KR" sz="1000" b="1" dirty="0">
              <a:latin typeface="Arial" panose="020B0604020202020204" pitchFamily="34" charset="0"/>
              <a:ea typeface="+mn-ea"/>
              <a:cs typeface="Arial" panose="020B0604020202020204" pitchFamily="34" charset="0"/>
            </a:endParaRPr>
          </a:p>
        </p:txBody>
      </p:sp>
      <p:sp>
        <p:nvSpPr>
          <p:cNvPr id="13" name="Rectangle 3">
            <a:extLst>
              <a:ext uri="{FF2B5EF4-FFF2-40B4-BE49-F238E27FC236}">
                <a16:creationId xmlns:a16="http://schemas.microsoft.com/office/drawing/2014/main" id="{6D924F49-801A-4B8F-9E6C-7BE68AA11BCD}"/>
              </a:ext>
            </a:extLst>
          </p:cNvPr>
          <p:cNvSpPr>
            <a:spLocks noChangeArrowheads="1"/>
          </p:cNvSpPr>
          <p:nvPr/>
        </p:nvSpPr>
        <p:spPr bwMode="auto">
          <a:xfrm>
            <a:off x="305463" y="6021670"/>
            <a:ext cx="2664294" cy="573088"/>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defRPr/>
            </a:pPr>
            <a:r>
              <a:rPr lang="ko-KR" altLang="en-US" sz="1200" b="1" i="0" cap="all" dirty="0">
                <a:effectLst/>
                <a:latin typeface="+mj-lt"/>
                <a:ea typeface="+mj-ea"/>
                <a:cs typeface="+mj-cs"/>
              </a:rPr>
              <a:t>페라리</a:t>
            </a:r>
            <a:r>
              <a:rPr lang="en-US" altLang="ko-KR" sz="1200" b="1" i="0" cap="all" dirty="0">
                <a:effectLst/>
                <a:latin typeface="+mj-lt"/>
                <a:ea typeface="+mj-ea"/>
                <a:cs typeface="+mj-cs"/>
              </a:rPr>
              <a:t>, </a:t>
            </a:r>
            <a:r>
              <a:rPr lang="ko-KR" altLang="en-US" sz="1200" b="1" i="0" cap="all" dirty="0">
                <a:effectLst/>
                <a:latin typeface="+mj-lt"/>
                <a:ea typeface="+mj-ea"/>
                <a:cs typeface="+mj-cs"/>
              </a:rPr>
              <a:t>그 명성 그대로                  </a:t>
            </a:r>
            <a:r>
              <a:rPr lang="ko-KR" altLang="en-US" sz="1200" b="1" cap="all" dirty="0">
                <a:latin typeface="+mj-lt"/>
                <a:ea typeface="+mj-ea"/>
                <a:cs typeface="+mj-cs"/>
              </a:rPr>
              <a:t>명품 스틸 와인 컬렉션</a:t>
            </a:r>
            <a:endParaRPr lang="en-US" altLang="ko-KR" sz="1200" b="1" i="0" cap="all" dirty="0">
              <a:effectLst/>
              <a:latin typeface="+mj-lt"/>
              <a:ea typeface="+mj-ea"/>
              <a:cs typeface="+mj-cs"/>
            </a:endParaRPr>
          </a:p>
        </p:txBody>
      </p:sp>
      <p:pic>
        <p:nvPicPr>
          <p:cNvPr id="10" name="Picture 9">
            <a:extLst>
              <a:ext uri="{FF2B5EF4-FFF2-40B4-BE49-F238E27FC236}">
                <a16:creationId xmlns:a16="http://schemas.microsoft.com/office/drawing/2014/main" id="{EAFCE314-82FE-4453-B64E-AE96F7086694}"/>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3203848" y="39950"/>
            <a:ext cx="1170917" cy="616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5">
            <a:extLst>
              <a:ext uri="{FF2B5EF4-FFF2-40B4-BE49-F238E27FC236}">
                <a16:creationId xmlns:a16="http://schemas.microsoft.com/office/drawing/2014/main" id="{46D9E568-BB4C-4E94-9B5F-969EA951AD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3262" y="430880"/>
            <a:ext cx="1497013"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a:extLst>
              <a:ext uri="{FF2B5EF4-FFF2-40B4-BE49-F238E27FC236}">
                <a16:creationId xmlns:a16="http://schemas.microsoft.com/office/drawing/2014/main" id="{27ED2573-7D1C-423D-A54E-41C35EE3EAB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4970"/>
          <a:stretch/>
        </p:blipFill>
        <p:spPr bwMode="auto">
          <a:xfrm>
            <a:off x="893263" y="1369772"/>
            <a:ext cx="1497012" cy="4636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4" descr="C:\Users\Jungyongjae\Desktop\페라리방문\해와달디너PT\gallery_carapace_06_thumb.jpg">
            <a:extLst>
              <a:ext uri="{FF2B5EF4-FFF2-40B4-BE49-F238E27FC236}">
                <a16:creationId xmlns:a16="http://schemas.microsoft.com/office/drawing/2014/main" id="{2BACEE3F-18EE-2791-229E-46F3F33AA576}"/>
              </a:ext>
            </a:extLst>
          </p:cNvPr>
          <p:cNvPicPr>
            <a:picLocks noChangeAspect="1" noChangeArrowheads="1"/>
          </p:cNvPicPr>
          <p:nvPr/>
        </p:nvPicPr>
        <p:blipFill>
          <a:blip r:embed="rId5" cstate="print"/>
          <a:srcRect/>
          <a:stretch>
            <a:fillRect/>
          </a:stretch>
        </p:blipFill>
        <p:spPr bwMode="auto">
          <a:xfrm>
            <a:off x="7488324" y="1846310"/>
            <a:ext cx="1416894" cy="885559"/>
          </a:xfrm>
          <a:prstGeom prst="rect">
            <a:avLst/>
          </a:prstGeom>
          <a:noFill/>
        </p:spPr>
      </p:pic>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TotalTime>
  <Words>304</Words>
  <Application>Microsoft Office PowerPoint</Application>
  <PresentationFormat>화면 슬라이드 쇼(4:3)</PresentationFormat>
  <Paragraphs>25</Paragraphs>
  <Slides>1</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vt:i4>
      </vt:variant>
    </vt:vector>
  </HeadingPairs>
  <TitlesOfParts>
    <vt:vector size="5" baseType="lpstr">
      <vt:lpstr>맑은 고딕</vt:lpstr>
      <vt:lpstr>Arial</vt:lpstr>
      <vt:lpstr>Arial Black</vt:lpstr>
      <vt:lpstr>Office 테마</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jungyongjae</dc:creator>
  <cp:lastModifiedBy>용재 정</cp:lastModifiedBy>
  <cp:revision>61</cp:revision>
  <dcterms:created xsi:type="dcterms:W3CDTF">2020-04-23T09:45:11Z</dcterms:created>
  <dcterms:modified xsi:type="dcterms:W3CDTF">2025-06-24T07:32:27Z</dcterms:modified>
</cp:coreProperties>
</file>