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3" d="100"/>
          <a:sy n="73" d="100"/>
        </p:scale>
        <p:origin x="4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2024-12-27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65004"/>
            <a:ext cx="5652628" cy="214761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Chardonnay Gran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Casablanca Gran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황금 및 노란 빛의 감귤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파인애플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벌꿀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넛츠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아몬드의 복합적인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밸런스의 우아한 질감을 느낄 수 있는 세련된 스타일의 화이트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프리미엄 구성으로 탁월한 선택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Gran Reserve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그란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리저브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그란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와인들은 좋은 품질의 포도들만 선별하여 각 품종의 캐릭터들을 잘 구현하고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레드는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화이트는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8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 이하 오크 숙성을 거치는 프리미엄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셀렉션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5697253"/>
            <a:ext cx="5700863" cy="8975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      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2019 Sommelier Wine Awards Gold, 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Vina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                   2017 Best of Nation, Chile category / San Francisco international Wine competition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8" t="9572" r="6975" b="4245"/>
          <a:stretch>
            <a:fillRect/>
          </a:stretch>
        </p:blipFill>
        <p:spPr bwMode="auto">
          <a:xfrm>
            <a:off x="784898" y="1304764"/>
            <a:ext cx="1806882" cy="47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</TotalTime>
  <Words>242</Words>
  <Application>Microsoft Office PowerPoint</Application>
  <PresentationFormat>화면 슬라이드 쇼(4:3)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77</cp:revision>
  <dcterms:created xsi:type="dcterms:W3CDTF">2020-04-23T09:45:11Z</dcterms:created>
  <dcterms:modified xsi:type="dcterms:W3CDTF">2024-12-27T04:59:22Z</dcterms:modified>
</cp:coreProperties>
</file>