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70" d="100"/>
          <a:sy n="70" d="100"/>
        </p:scale>
        <p:origin x="132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2021-05-28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2021-05-28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14761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Malbec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Gran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2018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COLCHAGUA Gran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레드 바이올렛 컬러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바닐라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담배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라스베리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다크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초콜릿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질감에 좋은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볼륨감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부드럽게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이어지는 긴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여운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구성으로 탁월한 선택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Gran Reserve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 err="1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그란리저브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그란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각 품종의 캐릭터들을 잘 구현하고 있으며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레드는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화이트는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8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개월 이하 오크 숙성을 거치는 프리미엄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셀렉션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입니다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5697252"/>
            <a:ext cx="5700863" cy="10173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Guia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La Cav 2020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91                                                             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Vina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Awards                                                                     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                         2017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Best of Nation, Chile category / San Francisco international Wine competition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smtClean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 smtClean="0">
                <a:effectLst/>
                <a:latin typeface="+mj-lt"/>
                <a:ea typeface="+mj-ea"/>
                <a:cs typeface="+mj-cs"/>
              </a:rPr>
              <a:t>CHILE PRESTIGE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C:\Users\Jungyongjae\Desktop\FAMILY-SELECTION-Malbe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72" y="1412776"/>
            <a:ext cx="1831388" cy="47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14761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Malbec Gran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2018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COLCHAGUA Gran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 바이올렛 컬러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바닐라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담배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라스베리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다크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초콜릿 힌트의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느낌의 좋은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볼륨감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잘 익은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구성으로 탁월한 선택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Gran Reserve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 err="1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그란리저브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그란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각 품종의 캐릭터들을 잘 구현하고 있으며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레드는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화이트는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8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개월 이하 오크 숙성을 거치는 프리미엄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셀렉션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입니다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5697252"/>
            <a:ext cx="5700863" cy="10173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Vina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Awards                                                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2017 Best of Nation, Chile category / San Francisco international Wine competition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smtClean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 smtClean="0">
                <a:effectLst/>
                <a:latin typeface="+mj-lt"/>
                <a:ea typeface="+mj-ea"/>
                <a:cs typeface="+mj-cs"/>
              </a:rPr>
              <a:t>CHILE PRESTIGE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C:\Users\Jungyongjae\Desktop\FAMILY-SELECTION-Malbe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8" y="1365235"/>
            <a:ext cx="1789944" cy="4656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9716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</TotalTime>
  <Words>473</Words>
  <Application>Microsoft Office PowerPoint</Application>
  <PresentationFormat>화면 슬라이드 쇼(4:3)</PresentationFormat>
  <Paragraphs>38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HY강B</vt:lpstr>
      <vt:lpstr>굴림</vt:lpstr>
      <vt:lpstr>맑은 고딕</vt:lpstr>
      <vt:lpstr>Arial</vt:lpstr>
      <vt:lpstr>Arial Black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71</cp:revision>
  <dcterms:created xsi:type="dcterms:W3CDTF">2020-04-23T09:45:11Z</dcterms:created>
  <dcterms:modified xsi:type="dcterms:W3CDTF">2021-05-28T07:02:16Z</dcterms:modified>
</cp:coreProperties>
</file>