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67" d="100"/>
          <a:sy n="67" d="100"/>
        </p:scale>
        <p:origin x="370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2025-04-16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5977" y="3284984"/>
            <a:ext cx="5652628" cy="2576486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스미스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데브르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 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캘리포니아 레드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블렌드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2017 / 2,500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케이스 생산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한정수입 상품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(Smith Devereux No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3)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California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Syrah 75%  Cabernet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Franc 25%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선명한 붉은 레드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다크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초콜릿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레드 과실 류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구운 오크 향 및 바닐라 향의 아로마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섬세한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탄닌에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부드러운 맛과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피니쉬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숙성 거친 후 출하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빈티지에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따라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40-50%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새 프렌치 오크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 애호가들의 꿈을 담은 진정한 캘리포니아의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컬트와인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스미스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데브르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음악과 와인의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블렌딩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6" name="Rectangle 176">
            <a:extLst>
              <a:ext uri="{FF2B5EF4-FFF2-40B4-BE49-F238E27FC236}">
                <a16:creationId xmlns:a16="http://schemas.microsoft.com/office/drawing/2014/main" id="{5EB594BF-B138-4BE2-9514-564CF599F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5977" y="5960115"/>
            <a:ext cx="5648816" cy="89788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수상내역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2019 Sunset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Magazine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Wine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Competition, Gold Medal, with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pts                                              2020 Sunset International Wine Gold Medal, with 92 pts                                                                 2020 East Meets Wine Competition Award Gold Medal, with 93 pts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42D690D-4463-440F-8284-E46B91CC44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996" y="480046"/>
            <a:ext cx="141922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그림 2" descr="실내, 병, 앉아있는, 음식이(가) 표시된 사진&#10;&#10;자동 생성된 설명">
            <a:extLst>
              <a:ext uri="{FF2B5EF4-FFF2-40B4-BE49-F238E27FC236}">
                <a16:creationId xmlns:a16="http://schemas.microsoft.com/office/drawing/2014/main" id="{07AF7208-FA76-4EDA-A2A4-D4D2A03ADB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25"/>
          <a:stretch/>
        </p:blipFill>
        <p:spPr>
          <a:xfrm>
            <a:off x="815436" y="1263444"/>
            <a:ext cx="1644344" cy="4823239"/>
          </a:xfrm>
          <a:prstGeom prst="rect">
            <a:avLst/>
          </a:prstGeom>
        </p:spPr>
      </p:pic>
      <p:sp>
        <p:nvSpPr>
          <p:cNvPr id="9" name="Rectangle 176">
            <a:extLst>
              <a:ext uri="{FF2B5EF4-FFF2-40B4-BE49-F238E27FC236}">
                <a16:creationId xmlns:a16="http://schemas.microsoft.com/office/drawing/2014/main" id="{CDF83E45-64C7-41C5-B5D7-735F0C9E6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1860" y="764704"/>
            <a:ext cx="5700863" cy="240541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스미스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데브르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(Smith Devereux)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의 시작은 음악과 와인으로 시작되었습니다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와인을 사랑했던 여행 및 와인 작가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이안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데브르와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음악에 변화를 추구했던 음악계의 스티브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스미스 두 사람이 우연히 만나 공동의 관심사이자 보다 나은 미래를 열망했던  음악과 와인에 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대한 이야기를 나눈 후 평생의 우정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와이너리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설립을 준비하게 됩니다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이어 음악과 와인에 대한 배경을 곁들여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나파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밸리 최고의 포도를 재배하는 존과 함께 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세계 최고의 와인을 합리적인 가격으로 만들어보겠다는 꿈을 실현해 가고 있습니다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컬트와인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–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생산량은 소량이지만 품질이 뛰어난 와인을 지칭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프랑스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보르도처럼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까베르네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쇼비뇽을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주 품종으로 사용하며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부티크 와인으로 불리기도 한다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최근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나파밸리의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최상급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와인들을 뜻한다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43501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1055</TotalTime>
  <Words>252</Words>
  <Application>Microsoft Office PowerPoint</Application>
  <PresentationFormat>화면 슬라이드 쇼(4:3)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113</cp:revision>
  <dcterms:created xsi:type="dcterms:W3CDTF">2020-04-23T09:45:11Z</dcterms:created>
  <dcterms:modified xsi:type="dcterms:W3CDTF">2025-04-16T04:27:24Z</dcterms:modified>
</cp:coreProperties>
</file>