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6" d="100"/>
          <a:sy n="66" d="100"/>
        </p:scale>
        <p:origin x="16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2021-05-17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2021-05-17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3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</a:t>
            </a: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피에르뒤몽떼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루지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)2017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60%,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루비 레드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과일 및 오크 힌트의 아로마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미디엄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바디의 부드러운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그리고 이어지는 과실의 여운 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</a:t>
            </a:r>
            <a:r>
              <a:rPr lang="ko-KR" altLang="en-US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대중적인 스타일의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클래식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피에르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깡가르에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의해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1844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설립 오랜 역사를 가진 프랑스 와인의 명가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슈발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깡까르는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대표산지인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메독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생떼밀리옹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등 광범위한 지역의 와인들을 공급하고 있습니다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smtClean="0">
                <a:latin typeface="+mn-lt"/>
                <a:ea typeface="+mn-ea"/>
                <a:cs typeface="Arial" panose="020B0604020202020204" pitchFamily="34" charset="0"/>
              </a:rPr>
              <a:t>좋은 와인 생산자와 파트너쉽뿐만 아니라 자체 소유한 </a:t>
            </a:r>
            <a:r>
              <a:rPr lang="ko-KR" altLang="en-US" sz="1100" b="1" dirty="0" err="1" smtClean="0">
                <a:latin typeface="+mn-lt"/>
                <a:ea typeface="+mn-ea"/>
                <a:cs typeface="Arial" panose="020B0604020202020204" pitchFamily="34" charset="0"/>
              </a:rPr>
              <a:t>포토밭들의</a:t>
            </a:r>
            <a:r>
              <a:rPr lang="ko-KR" altLang="en-US" sz="1100" b="1" dirty="0" smtClean="0">
                <a:latin typeface="+mn-lt"/>
                <a:ea typeface="+mn-ea"/>
                <a:cs typeface="Arial" panose="020B0604020202020204" pitchFamily="34" charset="0"/>
              </a:rPr>
              <a:t> 브랜드들까지 </a:t>
            </a:r>
            <a:r>
              <a:rPr lang="en-US" altLang="ko-KR" sz="1100" b="1" dirty="0" smtClean="0">
                <a:latin typeface="+mn-lt"/>
                <a:ea typeface="+mn-ea"/>
                <a:cs typeface="Arial" panose="020B0604020202020204" pitchFamily="34" charset="0"/>
              </a:rPr>
              <a:t>AOP </a:t>
            </a:r>
            <a:r>
              <a:rPr lang="ko-KR" altLang="en-US" sz="1100" b="1" dirty="0" smtClean="0">
                <a:latin typeface="+mn-lt"/>
                <a:ea typeface="+mn-ea"/>
                <a:cs typeface="Arial" panose="020B0604020202020204" pitchFamily="34" charset="0"/>
              </a:rPr>
              <a:t>레드 와인을 중심으로 좋은 품질을 인정받고 있습니다</a:t>
            </a:r>
            <a:r>
              <a:rPr lang="en-US" altLang="ko-KR" sz="1100" b="1" dirty="0" smtClean="0">
                <a:latin typeface="+mn-lt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err="1" smtClean="0">
                <a:latin typeface="+mn-lt"/>
                <a:ea typeface="+mn-ea"/>
                <a:cs typeface="Arial" panose="020B0604020202020204" pitchFamily="34" charset="0"/>
              </a:rPr>
              <a:t>피에르뒤몽떼</a:t>
            </a:r>
            <a:r>
              <a:rPr lang="ko-KR" altLang="en-US" sz="1100" b="1" dirty="0" smtClean="0">
                <a:latin typeface="+mn-lt"/>
                <a:ea typeface="+mn-ea"/>
                <a:cs typeface="Arial" panose="020B0604020202020204" pitchFamily="34" charset="0"/>
              </a:rPr>
              <a:t> 브랜드는 </a:t>
            </a:r>
            <a:r>
              <a:rPr lang="ko-KR" altLang="en-US" sz="1100" b="1" dirty="0" err="1" smtClean="0">
                <a:latin typeface="+mn-lt"/>
                <a:ea typeface="+mn-ea"/>
                <a:cs typeface="Arial" panose="020B0604020202020204" pitchFamily="34" charset="0"/>
              </a:rPr>
              <a:t>양조가의</a:t>
            </a:r>
            <a:r>
              <a:rPr lang="ko-KR" altLang="en-US" sz="1100" b="1" dirty="0" smtClean="0">
                <a:latin typeface="+mn-lt"/>
                <a:ea typeface="+mn-ea"/>
                <a:cs typeface="Arial" panose="020B0604020202020204" pitchFamily="34" charset="0"/>
              </a:rPr>
              <a:t> 이름을 걸고 출시한 </a:t>
            </a:r>
            <a:r>
              <a:rPr lang="ko-KR" altLang="en-US" sz="1100" b="1" dirty="0" err="1" smtClean="0">
                <a:latin typeface="+mn-lt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100" b="1" dirty="0" smtClean="0">
                <a:latin typeface="+mn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+mn-lt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100" b="1" dirty="0" smtClean="0">
                <a:latin typeface="+mn-lt"/>
                <a:ea typeface="+mn-ea"/>
                <a:cs typeface="Arial" panose="020B0604020202020204" pitchFamily="34" charset="0"/>
              </a:rPr>
              <a:t> 레드 제품으로 </a:t>
            </a:r>
            <a:r>
              <a:rPr lang="ko-KR" altLang="en-US" sz="1100" b="1" dirty="0" err="1" smtClean="0">
                <a:latin typeface="+mn-lt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100" b="1" dirty="0" smtClean="0">
                <a:latin typeface="+mn-lt"/>
                <a:ea typeface="+mn-ea"/>
                <a:cs typeface="Arial" panose="020B0604020202020204" pitchFamily="34" charset="0"/>
              </a:rPr>
              <a:t> 기반으로 </a:t>
            </a:r>
            <a:r>
              <a:rPr lang="ko-KR" altLang="en-US" sz="1100" b="1" dirty="0" smtClean="0">
                <a:latin typeface="+mn-lt"/>
                <a:ea typeface="+mn-ea"/>
                <a:cs typeface="Arial" panose="020B0604020202020204" pitchFamily="34" charset="0"/>
              </a:rPr>
              <a:t>부드러운 맛에 </a:t>
            </a:r>
            <a:r>
              <a:rPr lang="ko-KR" altLang="en-US" sz="1100" b="1" dirty="0" smtClean="0">
                <a:latin typeface="+mn-lt"/>
                <a:ea typeface="+mn-ea"/>
                <a:cs typeface="Arial" panose="020B0604020202020204" pitchFamily="34" charset="0"/>
              </a:rPr>
              <a:t>좋은 밸런스를 </a:t>
            </a:r>
            <a:r>
              <a:rPr lang="ko-KR" altLang="en-US" sz="1100" b="1" dirty="0" smtClean="0">
                <a:latin typeface="+mn-lt"/>
                <a:ea typeface="+mn-ea"/>
                <a:cs typeface="Arial" panose="020B0604020202020204" pitchFamily="34" charset="0"/>
              </a:rPr>
              <a:t>보여줍니다</a:t>
            </a:r>
            <a:r>
              <a:rPr lang="en-US" altLang="ko-KR" sz="1100" b="1" smtClean="0">
                <a:latin typeface="+mn-lt"/>
                <a:ea typeface="+mn-ea"/>
                <a:cs typeface="Arial" panose="020B0604020202020204" pitchFamily="34" charset="0"/>
              </a:rPr>
              <a:t>.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와인의 명가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슈발깡가르</a:t>
            </a:r>
            <a:endParaRPr lang="en-US" altLang="ko-KR" sz="1200" b="1" cap="all" dirty="0" smtClean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피에르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뒤몽떼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7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758455"/>
            <a:ext cx="1260475" cy="517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</TotalTime>
  <Words>140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81</cp:revision>
  <dcterms:created xsi:type="dcterms:W3CDTF">2020-04-23T09:45:11Z</dcterms:created>
  <dcterms:modified xsi:type="dcterms:W3CDTF">2021-05-17T10:07:19Z</dcterms:modified>
</cp:coreProperties>
</file>