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13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2024-12-26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84340"/>
            <a:ext cx="5652628" cy="221291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페라리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2018 (Ferrari Perle)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TRENTO DOC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최소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이스트 숙성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지속적이고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섬세한  버블과 세련된 노란 빛의 황금 색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자몽과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신선한 파인애플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벌꿀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버터 그리고 구운 빵 느낌에 균형 잡힌 맛과 적절한 산도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2014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56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정상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회의 공식 만찬 주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6"/>
            <a:ext cx="5700863" cy="252027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Giulio Ferrari (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지울리오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페라리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설립자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 샤도네이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품종으로 그의 이름을 딴 첫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스푸만테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와인을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1902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년으로 부터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백 주년이 넘었다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 동안 긴 역사 만큼이나 많은 사람들의 사랑을 받아왔으며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한 세기를 풍미한  페라리의 역사는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Giulio Ferrari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의 손에서 시작되어 반 세기 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Bruno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Lunelli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에게로 이어진다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Giulio Ferrari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훌륭한 와인을 만들었다면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Bruno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Lunelli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그 와인을 유명하게 만들었으며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이탈리아의 가정에서 중요한 날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월드컵 결승전에서 세번 째 우승을 달성했을 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역사적인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정상 회담 테이블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영국 여왕이 방문 했을 때 뿐만 아니라 수 많은 정치인들과 유명 인사들이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월드컵을 포함한 스포츠 및 유명 행사 등 최고의 자리에 항상 기념 주로 사용되고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페라리 스타일과 철학이 깊이 스며들어  있는  명실상부한 이탈리아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No.1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스푸만테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802077"/>
            <a:ext cx="5700863" cy="79268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Decanter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93pts,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Vinous 92pts, James Suckling 91pts                                                                            2024 Champagne &amp; Sparkling Championship Gold                                                                    2014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정상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ASEM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회의 공식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만찬주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페라리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샴페인 그 이상의 가치                 이탈리아의 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No.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1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스푸만테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3" name="그림 2" descr="알코올, 음료, 병이(가) 표시된 사진&#10;&#10;자동 생성된 설명">
            <a:extLst>
              <a:ext uri="{FF2B5EF4-FFF2-40B4-BE49-F238E27FC236}">
                <a16:creationId xmlns:a16="http://schemas.microsoft.com/office/drawing/2014/main" id="{132C00FE-CBE2-4417-BA01-5835A2FEDE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73" y="1440346"/>
            <a:ext cx="1507471" cy="4572662"/>
          </a:xfrm>
          <a:prstGeom prst="rect">
            <a:avLst/>
          </a:prstGeom>
        </p:spPr>
      </p:pic>
      <p:pic>
        <p:nvPicPr>
          <p:cNvPr id="2" name="그림 1" descr="블랙, 어둠이(가) 표시된 사진&#10;&#10;자동 생성된 설명">
            <a:extLst>
              <a:ext uri="{FF2B5EF4-FFF2-40B4-BE49-F238E27FC236}">
                <a16:creationId xmlns:a16="http://schemas.microsoft.com/office/drawing/2014/main" id="{61722BB1-B4A6-4FDA-D17E-5D05ED77593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23" t="40964" r="17824" b="40951"/>
          <a:stretch/>
        </p:blipFill>
        <p:spPr>
          <a:xfrm>
            <a:off x="647658" y="752679"/>
            <a:ext cx="1979901" cy="53584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</TotalTime>
  <Words>248</Words>
  <Application>Microsoft Office PowerPoint</Application>
  <PresentationFormat>화면 슬라이드 쇼(4:3)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56</cp:revision>
  <dcterms:created xsi:type="dcterms:W3CDTF">2020-04-23T09:45:11Z</dcterms:created>
  <dcterms:modified xsi:type="dcterms:W3CDTF">2024-12-26T05:10:23Z</dcterms:modified>
</cp:coreProperties>
</file>