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2024-12-26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84340"/>
            <a:ext cx="5652628" cy="221291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NV(Ferrari Rose NV)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TRENTO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40% 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최소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20~24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이스트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지속적인 훌륭한 버블과 구리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은은한 오래된 장미 빛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야생 딸기와 건포도 세련된 느낌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상쾌한 꽃 향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감미로운 감촉의 신선한 과일 맛과 갓 구운 빵의 매력적인 풍미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가문 결혼식을 위해 탄생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결혼식 등 다양한 기념일을 축하하기 위한 최고의 선택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6"/>
            <a:ext cx="5700863" cy="25202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Giulio Ferrari 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지울리오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품종으로 그의 이름을 딴 첫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1902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년으로 부터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백 주년이 넘었다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 동안 긴 역사 만큼이나 많은 사람들의 사랑을 받아왔으며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한 세기를 풍미한  페라리의 역사는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Giulio Ferrari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의 손에서 시작되어 반 세기 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Lunelli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에게로 이어진다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Giulio Ferrari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훌륭한 와인을 만들었다면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Lunelli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그 와인을 유명하게 만들었으며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이탈리아의 가정에서 중요한 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월드컵 결승전에서 세번 째 우승을 달성했을 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역사적인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정상 회담 테이블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영국 여왕이 방문 했을 때 뿐만 아니라 수 많은 정치인들과 유명 인사들이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월드컵을 포함한 스포츠 및 유명 행사 등 최고의 자리에 항상 기념 주로 사용되고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페라리 스타일과 철학이 깊이 스며들어  있는  명실상부한 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No.1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02077"/>
            <a:ext cx="5700863" cy="79268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Suckling 92pts, Wine Enthusiast 90pts, Wine Spectator 91pts, Wine Advocate 90pts                                            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페라리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샴페인 그 이상의 가치                 이탈리아의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No.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1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스푸만테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33" descr="Rosé">
            <a:extLst>
              <a:ext uri="{FF2B5EF4-FFF2-40B4-BE49-F238E27FC236}">
                <a16:creationId xmlns:a16="http://schemas.microsoft.com/office/drawing/2014/main" id="{5F4B927B-39D8-4B13-A8F6-A7D04BA67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98" y="1319503"/>
            <a:ext cx="1601424" cy="4712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 descr="블랙, 어둠이(가) 표시된 사진&#10;&#10;자동 생성된 설명">
            <a:extLst>
              <a:ext uri="{FF2B5EF4-FFF2-40B4-BE49-F238E27FC236}">
                <a16:creationId xmlns:a16="http://schemas.microsoft.com/office/drawing/2014/main" id="{71392E35-17A6-CA50-93BC-E5A0DF62A2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3" t="40964" r="17824" b="40951"/>
          <a:stretch/>
        </p:blipFill>
        <p:spPr>
          <a:xfrm>
            <a:off x="647658" y="752679"/>
            <a:ext cx="1979901" cy="5358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</TotalTime>
  <Words>252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43</cp:revision>
  <dcterms:created xsi:type="dcterms:W3CDTF">2020-04-23T09:45:11Z</dcterms:created>
  <dcterms:modified xsi:type="dcterms:W3CDTF">2024-12-26T05:08:10Z</dcterms:modified>
</cp:coreProperties>
</file>