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6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6889750" cy="100218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FF6600"/>
    <a:srgbClr val="480024"/>
    <a:srgbClr val="CC6600"/>
    <a:srgbClr val="222E2B"/>
    <a:srgbClr val="003300"/>
    <a:srgbClr val="0066CC"/>
    <a:srgbClr val="000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30" autoAdjust="0"/>
    <p:restoredTop sz="94660" autoAdjust="0"/>
  </p:normalViewPr>
  <p:slideViewPr>
    <p:cSldViewPr>
      <p:cViewPr varScale="1">
        <p:scale>
          <a:sx n="79" d="100"/>
          <a:sy n="79" d="100"/>
        </p:scale>
        <p:origin x="1781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>
            <a:extLst>
              <a:ext uri="{FF2B5EF4-FFF2-40B4-BE49-F238E27FC236}">
                <a16:creationId xmlns:a16="http://schemas.microsoft.com/office/drawing/2014/main" id="{60EDBE10-F41C-4352-B097-01E3CE530F5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099" name="Rectangle 1027">
            <a:extLst>
              <a:ext uri="{FF2B5EF4-FFF2-40B4-BE49-F238E27FC236}">
                <a16:creationId xmlns:a16="http://schemas.microsoft.com/office/drawing/2014/main" id="{0D939CDE-2ED3-4B3A-AB4B-97C2CB55CEB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525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A74937CA-3E17-4576-9E39-E66412565A72}" type="datetime1">
              <a:rPr lang="ko-KR" altLang="en-US" smtClean="0"/>
              <a:t>2022-02-25</a:t>
            </a:fld>
            <a:endParaRPr lang="en-US" altLang="ko-KR"/>
          </a:p>
        </p:txBody>
      </p:sp>
      <p:sp>
        <p:nvSpPr>
          <p:cNvPr id="4100" name="Rectangle 1028">
            <a:extLst>
              <a:ext uri="{FF2B5EF4-FFF2-40B4-BE49-F238E27FC236}">
                <a16:creationId xmlns:a16="http://schemas.microsoft.com/office/drawing/2014/main" id="{AFB53F04-A823-4025-9AD3-43CFCDEC9F2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</a:p>
        </p:txBody>
      </p:sp>
      <p:sp>
        <p:nvSpPr>
          <p:cNvPr id="4101" name="Rectangle 1029">
            <a:extLst>
              <a:ext uri="{FF2B5EF4-FFF2-40B4-BE49-F238E27FC236}">
                <a16:creationId xmlns:a16="http://schemas.microsoft.com/office/drawing/2014/main" id="{54FB4214-3E66-4889-856F-3A99FB74934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525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11EC2A75-0B8B-44B4-8A23-41D3715D190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BB56C-18EF-4993-B5E5-43093DEF3848}" type="datetime1">
              <a:rPr lang="ko-KR" altLang="en-US" smtClean="0"/>
              <a:t>2022-02-25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1675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1800" cy="394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902075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3509F-ED36-4F64-A023-77C5F8035A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7629994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F1BA6E-7F4F-41B9-B992-DB5650FD2A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3D98559-D6D5-4FFF-B62C-9F58C44D0E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14C58C7-BADD-4BA4-886F-4027AF8B6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7566348-5AE7-4397-8882-D20EC6E8D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4E1AACB-66F9-4971-A8A9-6D49B00D5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894E60-868B-4F23-83BF-997A1BF6214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18780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26EB257-96F0-48D9-94ED-7BDC09CC2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5DDE3DF-D55A-4D1F-B69A-F15D793498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F8CB98F-37CD-4E1F-BD04-EF4F3E7A4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EA50E-3C44-4D1C-99C3-B1A70B595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FCCD6E2-FD45-4DA0-8A90-B7AE50760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7B688-4B15-4DF0-8892-2D14EEA5776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57664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DD4C374-DD97-40A2-8299-EA4027DF25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0AC05CB-7280-48B2-ACE9-3956FECAE4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8DD5A66-34EC-4A14-AF80-F1880A8C1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4608AA-72D9-4CE5-B8D0-DB9B87764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105C39A-0FF9-4994-9C50-8194B245F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46EC3D-864D-47F1-84D6-4A4221326629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6444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D89029-07E2-42A7-B385-280799A6D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248AF9B-C979-4353-8732-687E2F4C8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04AE745-729C-4C81-B5F3-95D972E5F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258426D-C047-40DC-971C-E0970FC81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823C70-8D30-44CF-BE95-A761441D5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A88AD-E1C8-437A-91AF-786CE7201B7A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79483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D7D443-3667-4BE0-8ABA-099D61FDD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C5FB815-CC54-45D0-8168-7F0D896C3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59CD5E4-3667-4FE7-8EC1-BA7CEB72F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A0C034F-92CD-4AB7-80C0-27164AEC3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AAEF347-D22A-45AE-A143-D8DE1AD9C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CB16A6-126A-4718-96CE-ACE72267ED67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4456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959AE2-2DA2-4763-88B8-0231C4984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CD0DA2F-EC48-4161-BAB2-49FA84C75A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37DEAF8-D048-4BB8-AA9C-364E894A6E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35A2CE-5019-46FE-8E11-533BF74FC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A6EFAEB-4D14-4FE1-BFB0-2399F015C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5898766-9420-4D5F-9CF0-07901C273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59F56-F9F0-4FA5-BDF1-908672B5BA15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425829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EF3CAF-D12B-4FED-91F4-9305C8721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13BA62F-E8F7-4AD6-80E6-F28EA38BF8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FA16D76-7C7F-4057-9AAD-67C5B1AFE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ED616DA-8D06-4AF0-876F-F775AD358E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4AF8E61-2379-49C7-A423-22EA6C7D0B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B628F85-82CC-46E4-AC4B-8333EE0A9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1BD1EB0-D0F8-45CF-A585-D310D8486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57AEC220-CA00-429D-A96F-A47BD881B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05A097-B78B-4CC4-8FFF-143C697419A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721484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2989B79-6AAE-4AD1-A42B-BDA2E69ED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C5FAF82-FD63-443C-A8ED-E30AC57C8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DC547D5-9997-4C37-975D-2F3CB9607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7FA61B3-510B-45B1-85D9-E0F8D615C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10CC1-E027-4300-B399-7E9BF7228AB1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1684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1634776-C878-49B2-8C85-3B8C1A0AB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508C4B0-473E-4BA1-9337-8CD1CF20D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0FD00AB-E3A9-4795-A2A5-6BF0B5639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7C3CB9-7810-4B75-84F0-C512CF600D2F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35419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22EFDC-C608-459F-AB4F-44CD24874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5B4D367-3A40-4C04-B842-CE692A4FA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DCFE2EF-BF50-46F8-88FE-EAD2F6CAD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4D39386-2FF3-4301-BCFC-5DE07119B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98771D6-9B5A-4D26-8CBD-4B33D25EF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0E85043-7B06-4BD5-B36D-5902FA906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779B83-7207-41C4-9E46-CF91D7D5E9B2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273948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9D706A-A414-4592-9A75-DDF3E8F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1702D08-72CD-4F29-BEC4-AABA532D2B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A07E327-B4CF-4F6A-87B9-23626A2A17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AC2623D-DC5B-41DE-B9E2-BD3654E17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307A0AC-B1B7-4E9A-B7EC-E308F980E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49FEAC2-B6A4-437C-9D37-AD45BCE74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76CAD-6ACE-460E-B3BD-6E34662760E8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04968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D994C50-4731-4467-A152-6CBFC7553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62A7F4A-94D8-41C5-86E8-084F22144B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6BCB34C-F0D1-46D1-B856-572C24DD11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2D0A2CE-2819-4DF8-8A71-F1CD4C6D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EAC9C27-B298-4EB9-8AAF-29889C50B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621A698-BC98-490F-9B8D-12A92D3639DD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062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76">
            <a:extLst>
              <a:ext uri="{FF2B5EF4-FFF2-40B4-BE49-F238E27FC236}">
                <a16:creationId xmlns:a16="http://schemas.microsoft.com/office/drawing/2014/main" id="{738F333A-BF76-42B4-955A-0022BEF47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44071" y="3628053"/>
            <a:ext cx="5652628" cy="2305652"/>
          </a:xfrm>
          <a:prstGeom prst="rect">
            <a:avLst/>
          </a:prstGeom>
          <a:ln w="9525">
            <a:solidFill>
              <a:srgbClr val="00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ctr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PRODUCT INTRODUCTION / </a:t>
            </a:r>
            <a:r>
              <a:rPr lang="ko-KR" altLang="en-US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제품 소개</a:t>
            </a:r>
            <a:endParaRPr lang="en-US" altLang="ko-KR" sz="11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프리미에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알렉시스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리신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보르도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레드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2019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생산지역 및 등급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보르도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AOP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포도품종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멜롯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70%,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까베르네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쇼비뇽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20%,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까베르네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프랑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10%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짙은 루비 레드</a:t>
            </a:r>
            <a:endParaRPr lang="en-US" altLang="ko-KR" sz="11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복합적인 과실의 아로마</a:t>
            </a:r>
            <a:endParaRPr lang="en-US" altLang="ko-KR" sz="11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입 안을 가득 채우는 부드러운 맛과 적절한 타닌의 조화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좋은 밸런스의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레드와인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endParaRPr lang="en-US" altLang="ko-KR" sz="11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endParaRPr lang="en-US" altLang="ko-KR" sz="11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SELLING POINT / </a:t>
            </a:r>
            <a:r>
              <a:rPr lang="ko-KR" altLang="en-US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주요 판매 포인트 및 한 줄 평</a:t>
            </a:r>
            <a:endParaRPr lang="en-US" altLang="ko-KR" sz="11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대중적인 스타일의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보르도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클래식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레드와인</a:t>
            </a:r>
            <a:endParaRPr lang="en-US" altLang="ko-KR" sz="11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074" name="Rectangle 176">
            <a:extLst>
              <a:ext uri="{FF2B5EF4-FFF2-40B4-BE49-F238E27FC236}">
                <a16:creationId xmlns:a16="http://schemas.microsoft.com/office/drawing/2014/main" id="{89372049-4609-4D9C-B764-4FFAF17D77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95836" y="1160748"/>
            <a:ext cx="5700863" cy="2262759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BRAND STORY / </a:t>
            </a:r>
            <a:r>
              <a:rPr lang="ko-KR" altLang="en-US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브랜드 스토리</a:t>
            </a:r>
            <a:endParaRPr lang="en-US" altLang="ko-KR" sz="11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1979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년 조셉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헬프리히에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의해 알자스 지역에 설립된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GCF (Grands </a:t>
            </a:r>
            <a:r>
              <a:rPr lang="en-US" altLang="ko-KR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Chais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de France)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는 프랑스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Top3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에 해당하는 대형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와인그룹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다양한 지역 및 등급 별 와인들을 공급하는 대표적인 프랑스 기업입니다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</a:p>
          <a:p>
            <a:pPr defTabSz="914400"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메인 브랜드 중 하나인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알렉시스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리신은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초기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설립이후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그랑크뤼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인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샤또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프리에르리신을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소유하기도 했었고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GCF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가 인수한 이후 성장과 발전을 거듭하여 대중적인 인기 브랜드로 자리잡게 됩니다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endParaRPr lang="en-US" altLang="ko-KR" sz="11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075" name="Rectangle 194">
            <a:extLst>
              <a:ext uri="{FF2B5EF4-FFF2-40B4-BE49-F238E27FC236}">
                <a16:creationId xmlns:a16="http://schemas.microsoft.com/office/drawing/2014/main" id="{DDCDEBE6-F46E-4722-95AB-F0DE38492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240" y="-15482"/>
            <a:ext cx="2411760" cy="415498"/>
          </a:xfrm>
          <a:prstGeom prst="rect">
            <a:avLst/>
          </a:prstGeom>
          <a:solidFill>
            <a:srgbClr val="A50021"/>
          </a:solidFill>
          <a:ln>
            <a:noFill/>
          </a:ln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ko-KR" altLang="en-US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와인 전문 기업 ㈜에프엘코리아                            브랜드 문의 </a:t>
            </a:r>
            <a:r>
              <a:rPr lang="en-US" altLang="ko-KR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02)449-3151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6D924F49-801A-4B8F-9E6C-7BE68AA11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463" y="6021670"/>
            <a:ext cx="2664294" cy="573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cap="all" dirty="0">
                <a:latin typeface="+mj-lt"/>
                <a:ea typeface="+mj-ea"/>
                <a:cs typeface="+mj-cs"/>
              </a:rPr>
              <a:t>프랑스 와인의 리더 </a:t>
            </a:r>
            <a:r>
              <a:rPr lang="en-US" altLang="ko-KR" sz="1200" b="1" cap="all" dirty="0">
                <a:latin typeface="+mj-lt"/>
                <a:ea typeface="+mj-ea"/>
                <a:cs typeface="+mj-cs"/>
              </a:rPr>
              <a:t>GCF</a:t>
            </a:r>
          </a:p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cap="all" dirty="0" err="1">
                <a:latin typeface="+mj-lt"/>
                <a:ea typeface="+mj-ea"/>
                <a:cs typeface="+mj-cs"/>
              </a:rPr>
              <a:t>알렉시스</a:t>
            </a:r>
            <a:r>
              <a:rPr lang="ko-KR" altLang="en-US" sz="1200" b="1" cap="all" dirty="0">
                <a:latin typeface="+mj-lt"/>
                <a:ea typeface="+mj-ea"/>
                <a:cs typeface="+mj-cs"/>
              </a:rPr>
              <a:t> 리신 브랜드</a:t>
            </a:r>
            <a:endParaRPr lang="en-US" altLang="ko-KR" sz="1200" b="1" i="0" cap="all" dirty="0">
              <a:effectLst/>
              <a:latin typeface="+mj-lt"/>
              <a:ea typeface="+mj-ea"/>
              <a:cs typeface="+mj-cs"/>
            </a:endParaRPr>
          </a:p>
        </p:txBody>
      </p:sp>
      <p:pic>
        <p:nvPicPr>
          <p:cNvPr id="8" name="Picture 112" descr="Alexis Lichine Logo 00"/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7043" y="620688"/>
            <a:ext cx="1141134" cy="6848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그림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297427"/>
            <a:ext cx="1272709" cy="47238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761</TotalTime>
  <Words>144</Words>
  <Application>Microsoft Office PowerPoint</Application>
  <PresentationFormat>화면 슬라이드 쇼(4:3)</PresentationFormat>
  <Paragraphs>16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맑은 고딕</vt:lpstr>
      <vt:lpstr>Arial</vt:lpstr>
      <vt:lpstr>Arial Black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jungyongjae</dc:creator>
  <cp:lastModifiedBy>정 용재</cp:lastModifiedBy>
  <cp:revision>82</cp:revision>
  <dcterms:created xsi:type="dcterms:W3CDTF">2020-04-23T09:45:11Z</dcterms:created>
  <dcterms:modified xsi:type="dcterms:W3CDTF">2022-02-25T06:53:09Z</dcterms:modified>
</cp:coreProperties>
</file>