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70" d="100"/>
          <a:sy n="70" d="100"/>
        </p:scale>
        <p:origin x="132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032956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꽁뜨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샹베리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라만차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에이렌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50%,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비우라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연한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노란 빛깔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촘촘한 버블을 기반으로 화이트 계열의 과실 및 신선한 허브 아로마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산미와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구조감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깔끔한 맛과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스페인 최고의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자랑하는 대중화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브랜드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592797"/>
            <a:ext cx="5700863" cy="11881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펠릭스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솔리스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사는 스페인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생산기업으로 전역의 각 산지 별 와인을 보유 및 생산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 있으며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내수외에도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전 세계 수출량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위를 자랑하는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기업입니다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꽁뜨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샹베리는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품질 좋은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스파클링으로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최고의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자랑합니다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최고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가성비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스파클링</a:t>
            </a:r>
            <a:endParaRPr lang="en-US" altLang="ko-KR" sz="1200" b="1" cap="all" dirty="0" smtClean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꽁뜨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드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샹베리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7" name="그림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0" r="28130"/>
          <a:stretch/>
        </p:blipFill>
        <p:spPr bwMode="auto">
          <a:xfrm>
            <a:off x="863588" y="1124744"/>
            <a:ext cx="1368152" cy="481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65" y="5406626"/>
            <a:ext cx="5700863" cy="6150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</a:t>
            </a:r>
            <a:r>
              <a:rPr lang="en-US" altLang="ko-KR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Sommlier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Wine Awards Gold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121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81</cp:revision>
  <dcterms:created xsi:type="dcterms:W3CDTF">2020-04-23T09:45:11Z</dcterms:created>
  <dcterms:modified xsi:type="dcterms:W3CDTF">2021-05-28T08:07:14Z</dcterms:modified>
</cp:coreProperties>
</file>